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Poiret One"/>
      <p:regular r:id="rId15"/>
    </p:embeddedFont>
    <p:embeddedFont>
      <p:font typeface="Engagement"/>
      <p:regular r:id="rId16"/>
    </p:embeddedFont>
    <p:embeddedFont>
      <p:font typeface="Nunito ExtraLight"/>
      <p:regular r:id="rId17"/>
      <p:bold r:id="rId18"/>
      <p:italic r:id="rId19"/>
      <p:boldItalic r:id="rId20"/>
    </p:embeddedFont>
    <p:embeddedFont>
      <p:font typeface="Nunito"/>
      <p:regular r:id="rId21"/>
      <p:bold r:id="rId22"/>
      <p:italic r:id="rId23"/>
      <p:boldItalic r:id="rId24"/>
    </p:embeddedFont>
    <p:embeddedFont>
      <p:font typeface="Oswald Light"/>
      <p:regular r:id="rId25"/>
      <p:bold r:id="rId26"/>
    </p:embeddedFont>
    <p:embeddedFont>
      <p:font typeface="Nunito Light"/>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ExtraLight-boldItalic.fntdata"/><Relationship Id="rId22" Type="http://schemas.openxmlformats.org/officeDocument/2006/relationships/font" Target="fonts/Nunito-bold.fntdata"/><Relationship Id="rId21" Type="http://schemas.openxmlformats.org/officeDocument/2006/relationships/font" Target="fonts/Nunito-regular.fntdata"/><Relationship Id="rId24" Type="http://schemas.openxmlformats.org/officeDocument/2006/relationships/font" Target="fonts/Nunito-boldItalic.fntdata"/><Relationship Id="rId23"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swaldLight-bold.fntdata"/><Relationship Id="rId25" Type="http://schemas.openxmlformats.org/officeDocument/2006/relationships/font" Target="fonts/OswaldLight-regular.fntdata"/><Relationship Id="rId28" Type="http://schemas.openxmlformats.org/officeDocument/2006/relationships/font" Target="fonts/NunitoLight-bold.fntdata"/><Relationship Id="rId27" Type="http://schemas.openxmlformats.org/officeDocument/2006/relationships/font" Target="fonts/NunitoLigh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unitoLight-italic.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NunitoLight-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PoiretOne-regular.fntdata"/><Relationship Id="rId14" Type="http://schemas.openxmlformats.org/officeDocument/2006/relationships/slide" Target="slides/slide10.xml"/><Relationship Id="rId17" Type="http://schemas.openxmlformats.org/officeDocument/2006/relationships/font" Target="fonts/NunitoExtraLight-regular.fntdata"/><Relationship Id="rId16" Type="http://schemas.openxmlformats.org/officeDocument/2006/relationships/font" Target="fonts/Engagement-regular.fntdata"/><Relationship Id="rId19" Type="http://schemas.openxmlformats.org/officeDocument/2006/relationships/font" Target="fonts/NunitoExtraLight-italic.fntdata"/><Relationship Id="rId18" Type="http://schemas.openxmlformats.org/officeDocument/2006/relationships/font" Target="fonts/NunitoExtraLigh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27d699a80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27d699a80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8c332e58f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8c332e58f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8c3a458ed6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8c3a458ed6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8c332e58f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8c332e58f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8c332e58f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8c332e58f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8c332e58f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8c332e58f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8c332e58f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8c332e58f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8c332e58f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8c332e58f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8c332e58f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8c332e58f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8c332e58f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8c332e58f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11.png"/><Relationship Id="rId8"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1.png"/><Relationship Id="rId13" Type="http://schemas.openxmlformats.org/officeDocument/2006/relationships/image" Target="../media/image22.png"/><Relationship Id="rId12" Type="http://schemas.openxmlformats.org/officeDocument/2006/relationships/image" Target="../media/image23.png"/><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18.png"/><Relationship Id="rId8"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0.png"/><Relationship Id="rId6" Type="http://schemas.openxmlformats.org/officeDocument/2006/relationships/image" Target="../media/image25.png"/><Relationship Id="rId7"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20.png"/><Relationship Id="rId5" Type="http://schemas.openxmlformats.org/officeDocument/2006/relationships/image" Target="../media/image3.png"/><Relationship Id="rId6" Type="http://schemas.openxmlformats.org/officeDocument/2006/relationships/image" Target="../media/image25.png"/><Relationship Id="rId7" Type="http://schemas.openxmlformats.org/officeDocument/2006/relationships/image" Target="../media/image21.png"/><Relationship Id="rId8"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5.png"/><Relationship Id="rId4" Type="http://schemas.openxmlformats.org/officeDocument/2006/relationships/image" Target="../media/image18.png"/><Relationship Id="rId5"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24.png"/><Relationship Id="rId7"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2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24.png"/><Relationship Id="rId9"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10.png"/><Relationship Id="rId7" Type="http://schemas.openxmlformats.org/officeDocument/2006/relationships/image" Target="../media/image9.png"/><Relationship Id="rId8"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24.png"/><Relationship Id="rId6" Type="http://schemas.openxmlformats.org/officeDocument/2006/relationships/image" Target="../media/image19.png"/><Relationship Id="rId7" Type="http://schemas.openxmlformats.org/officeDocument/2006/relationships/image" Target="../media/image2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23.png"/><Relationship Id="rId6"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8.png"/><Relationship Id="rId7" Type="http://schemas.openxmlformats.org/officeDocument/2006/relationships/image" Target="../media/image15.png"/><Relationship Id="rId8"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9" Type="http://schemas.openxmlformats.org/officeDocument/2006/relationships/image" Target="../media/image24.png"/><Relationship Id="rId5" Type="http://schemas.openxmlformats.org/officeDocument/2006/relationships/hyperlink" Target="http://bit.ly/2TtBDfr" TargetMode="External"/><Relationship Id="rId6" Type="http://schemas.openxmlformats.org/officeDocument/2006/relationships/image" Target="../media/image21.png"/><Relationship Id="rId7" Type="http://schemas.openxmlformats.org/officeDocument/2006/relationships/image" Target="../media/image14.png"/><Relationship Id="rId8"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 Id="rId4" Type="http://schemas.openxmlformats.org/officeDocument/2006/relationships/image" Target="../media/image10.png"/><Relationship Id="rId10" Type="http://schemas.openxmlformats.org/officeDocument/2006/relationships/image" Target="../media/image21.png"/><Relationship Id="rId9"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5.png"/><Relationship Id="rId8"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2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sp>
        <p:nvSpPr>
          <p:cNvPr id="10" name="Google Shape;10;p2"/>
          <p:cNvSpPr txBox="1"/>
          <p:nvPr>
            <p:ph type="ctrTitle"/>
          </p:nvPr>
        </p:nvSpPr>
        <p:spPr>
          <a:xfrm>
            <a:off x="2300850" y="1169975"/>
            <a:ext cx="4542300" cy="2052600"/>
          </a:xfrm>
          <a:prstGeom prst="rect">
            <a:avLst/>
          </a:prstGeom>
        </p:spPr>
        <p:txBody>
          <a:bodyPr anchorCtr="0" anchor="ctr" bIns="91425" lIns="91425" spcFirstLastPara="1" rIns="91425" wrap="square" tIns="91425">
            <a:noAutofit/>
          </a:bodyPr>
          <a:lstStyle>
            <a:lvl1pPr lvl="0" algn="ctr">
              <a:spcBef>
                <a:spcPts val="0"/>
              </a:spcBef>
              <a:spcAft>
                <a:spcPts val="0"/>
              </a:spcAft>
              <a:buSzPts val="5200"/>
              <a:buNone/>
              <a:defRPr sz="8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303450" y="3500075"/>
            <a:ext cx="2537100" cy="56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p:cNvPicPr preferRelativeResize="0"/>
          <p:nvPr/>
        </p:nvPicPr>
        <p:blipFill>
          <a:blip r:embed="rId3">
            <a:alphaModFix/>
          </a:blip>
          <a:stretch>
            <a:fillRect/>
          </a:stretch>
        </p:blipFill>
        <p:spPr>
          <a:xfrm>
            <a:off x="7751205" y="-101375"/>
            <a:ext cx="1194580" cy="1247675"/>
          </a:xfrm>
          <a:prstGeom prst="rect">
            <a:avLst/>
          </a:prstGeom>
          <a:noFill/>
          <a:ln>
            <a:noFill/>
          </a:ln>
        </p:spPr>
      </p:pic>
      <p:pic>
        <p:nvPicPr>
          <p:cNvPr id="13" name="Google Shape;13;p2"/>
          <p:cNvPicPr preferRelativeResize="0"/>
          <p:nvPr/>
        </p:nvPicPr>
        <p:blipFill>
          <a:blip r:embed="rId4">
            <a:alphaModFix/>
          </a:blip>
          <a:stretch>
            <a:fillRect/>
          </a:stretch>
        </p:blipFill>
        <p:spPr>
          <a:xfrm>
            <a:off x="7" y="2738754"/>
            <a:ext cx="1077777" cy="1099016"/>
          </a:xfrm>
          <a:prstGeom prst="rect">
            <a:avLst/>
          </a:prstGeom>
          <a:noFill/>
          <a:ln>
            <a:noFill/>
          </a:ln>
        </p:spPr>
      </p:pic>
      <p:pic>
        <p:nvPicPr>
          <p:cNvPr id="14" name="Google Shape;14;p2"/>
          <p:cNvPicPr preferRelativeResize="0"/>
          <p:nvPr/>
        </p:nvPicPr>
        <p:blipFill>
          <a:blip r:embed="rId5">
            <a:alphaModFix/>
          </a:blip>
          <a:stretch>
            <a:fillRect/>
          </a:stretch>
        </p:blipFill>
        <p:spPr>
          <a:xfrm rot="1697691">
            <a:off x="-98155" y="3974544"/>
            <a:ext cx="1449081" cy="2496108"/>
          </a:xfrm>
          <a:prstGeom prst="rect">
            <a:avLst/>
          </a:prstGeom>
          <a:noFill/>
          <a:ln>
            <a:noFill/>
          </a:ln>
        </p:spPr>
      </p:pic>
      <p:pic>
        <p:nvPicPr>
          <p:cNvPr id="15" name="Google Shape;15;p2"/>
          <p:cNvPicPr preferRelativeResize="0"/>
          <p:nvPr/>
        </p:nvPicPr>
        <p:blipFill>
          <a:blip r:embed="rId6">
            <a:alphaModFix/>
          </a:blip>
          <a:stretch>
            <a:fillRect/>
          </a:stretch>
        </p:blipFill>
        <p:spPr>
          <a:xfrm>
            <a:off x="165972" y="175771"/>
            <a:ext cx="1146797" cy="1093707"/>
          </a:xfrm>
          <a:prstGeom prst="rect">
            <a:avLst/>
          </a:prstGeom>
          <a:noFill/>
          <a:ln>
            <a:noFill/>
          </a:ln>
        </p:spPr>
      </p:pic>
      <p:pic>
        <p:nvPicPr>
          <p:cNvPr id="16" name="Google Shape;16;p2"/>
          <p:cNvPicPr preferRelativeResize="0"/>
          <p:nvPr/>
        </p:nvPicPr>
        <p:blipFill>
          <a:blip r:embed="rId7">
            <a:alphaModFix/>
          </a:blip>
          <a:stretch>
            <a:fillRect/>
          </a:stretch>
        </p:blipFill>
        <p:spPr>
          <a:xfrm>
            <a:off x="7983813" y="2681973"/>
            <a:ext cx="1199889" cy="1120253"/>
          </a:xfrm>
          <a:prstGeom prst="rect">
            <a:avLst/>
          </a:prstGeom>
          <a:noFill/>
          <a:ln>
            <a:noFill/>
          </a:ln>
        </p:spPr>
      </p:pic>
      <p:pic>
        <p:nvPicPr>
          <p:cNvPr id="17" name="Google Shape;17;p2"/>
          <p:cNvPicPr preferRelativeResize="0"/>
          <p:nvPr/>
        </p:nvPicPr>
        <p:blipFill>
          <a:blip r:embed="rId8">
            <a:alphaModFix/>
          </a:blip>
          <a:stretch>
            <a:fillRect/>
          </a:stretch>
        </p:blipFill>
        <p:spPr>
          <a:xfrm>
            <a:off x="6982058" y="4068272"/>
            <a:ext cx="1306074" cy="117865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5" name="Shape 75"/>
        <p:cNvGrpSpPr/>
        <p:nvPr/>
      </p:nvGrpSpPr>
      <p:grpSpPr>
        <a:xfrm>
          <a:off x="0" y="0"/>
          <a:ext cx="0" cy="0"/>
          <a:chOff x="0" y="0"/>
          <a:chExt cx="0" cy="0"/>
        </a:xfrm>
      </p:grpSpPr>
      <p:pic>
        <p:nvPicPr>
          <p:cNvPr id="76" name="Google Shape;76;p11"/>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sp>
        <p:nvSpPr>
          <p:cNvPr id="77" name="Google Shape;77;p11"/>
          <p:cNvSpPr txBox="1"/>
          <p:nvPr>
            <p:ph hasCustomPrompt="1" type="title"/>
          </p:nvPr>
        </p:nvSpPr>
        <p:spPr>
          <a:xfrm>
            <a:off x="713250" y="1361400"/>
            <a:ext cx="7717500" cy="1963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Font typeface="Nunito"/>
              <a:buNone/>
              <a:defRPr sz="13500"/>
            </a:lvl1pPr>
            <a:lvl2pPr lvl="1" algn="ctr">
              <a:spcBef>
                <a:spcPts val="0"/>
              </a:spcBef>
              <a:spcAft>
                <a:spcPts val="0"/>
              </a:spcAft>
              <a:buSzPts val="12000"/>
              <a:buFont typeface="Poiret One"/>
              <a:buNone/>
              <a:defRPr b="1" sz="12000">
                <a:latin typeface="Poiret One"/>
                <a:ea typeface="Poiret One"/>
                <a:cs typeface="Poiret One"/>
                <a:sym typeface="Poiret One"/>
              </a:defRPr>
            </a:lvl2pPr>
            <a:lvl3pPr lvl="2" algn="ctr">
              <a:spcBef>
                <a:spcPts val="0"/>
              </a:spcBef>
              <a:spcAft>
                <a:spcPts val="0"/>
              </a:spcAft>
              <a:buSzPts val="12000"/>
              <a:buFont typeface="Poiret One"/>
              <a:buNone/>
              <a:defRPr b="1" sz="12000">
                <a:latin typeface="Poiret One"/>
                <a:ea typeface="Poiret One"/>
                <a:cs typeface="Poiret One"/>
                <a:sym typeface="Poiret One"/>
              </a:defRPr>
            </a:lvl3pPr>
            <a:lvl4pPr lvl="3" algn="ctr">
              <a:spcBef>
                <a:spcPts val="0"/>
              </a:spcBef>
              <a:spcAft>
                <a:spcPts val="0"/>
              </a:spcAft>
              <a:buSzPts val="12000"/>
              <a:buFont typeface="Poiret One"/>
              <a:buNone/>
              <a:defRPr b="1" sz="12000">
                <a:latin typeface="Poiret One"/>
                <a:ea typeface="Poiret One"/>
                <a:cs typeface="Poiret One"/>
                <a:sym typeface="Poiret One"/>
              </a:defRPr>
            </a:lvl4pPr>
            <a:lvl5pPr lvl="4" algn="ctr">
              <a:spcBef>
                <a:spcPts val="0"/>
              </a:spcBef>
              <a:spcAft>
                <a:spcPts val="0"/>
              </a:spcAft>
              <a:buSzPts val="12000"/>
              <a:buFont typeface="Poiret One"/>
              <a:buNone/>
              <a:defRPr b="1" sz="12000">
                <a:latin typeface="Poiret One"/>
                <a:ea typeface="Poiret One"/>
                <a:cs typeface="Poiret One"/>
                <a:sym typeface="Poiret One"/>
              </a:defRPr>
            </a:lvl5pPr>
            <a:lvl6pPr lvl="5" algn="ctr">
              <a:spcBef>
                <a:spcPts val="0"/>
              </a:spcBef>
              <a:spcAft>
                <a:spcPts val="0"/>
              </a:spcAft>
              <a:buSzPts val="12000"/>
              <a:buFont typeface="Poiret One"/>
              <a:buNone/>
              <a:defRPr b="1" sz="12000">
                <a:latin typeface="Poiret One"/>
                <a:ea typeface="Poiret One"/>
                <a:cs typeface="Poiret One"/>
                <a:sym typeface="Poiret One"/>
              </a:defRPr>
            </a:lvl6pPr>
            <a:lvl7pPr lvl="6" algn="ctr">
              <a:spcBef>
                <a:spcPts val="0"/>
              </a:spcBef>
              <a:spcAft>
                <a:spcPts val="0"/>
              </a:spcAft>
              <a:buSzPts val="12000"/>
              <a:buFont typeface="Poiret One"/>
              <a:buNone/>
              <a:defRPr b="1" sz="12000">
                <a:latin typeface="Poiret One"/>
                <a:ea typeface="Poiret One"/>
                <a:cs typeface="Poiret One"/>
                <a:sym typeface="Poiret One"/>
              </a:defRPr>
            </a:lvl7pPr>
            <a:lvl8pPr lvl="7" algn="ctr">
              <a:spcBef>
                <a:spcPts val="0"/>
              </a:spcBef>
              <a:spcAft>
                <a:spcPts val="0"/>
              </a:spcAft>
              <a:buSzPts val="12000"/>
              <a:buFont typeface="Poiret One"/>
              <a:buNone/>
              <a:defRPr b="1" sz="12000">
                <a:latin typeface="Poiret One"/>
                <a:ea typeface="Poiret One"/>
                <a:cs typeface="Poiret One"/>
                <a:sym typeface="Poiret One"/>
              </a:defRPr>
            </a:lvl8pPr>
            <a:lvl9pPr lvl="8" algn="ctr">
              <a:spcBef>
                <a:spcPts val="0"/>
              </a:spcBef>
              <a:spcAft>
                <a:spcPts val="0"/>
              </a:spcAft>
              <a:buSzPts val="12000"/>
              <a:buFont typeface="Poiret One"/>
              <a:buNone/>
              <a:defRPr b="1" sz="12000">
                <a:latin typeface="Poiret One"/>
                <a:ea typeface="Poiret One"/>
                <a:cs typeface="Poiret One"/>
                <a:sym typeface="Poiret One"/>
              </a:defRPr>
            </a:lvl9pPr>
          </a:lstStyle>
          <a:p>
            <a:r>
              <a:t>xx%</a:t>
            </a:r>
          </a:p>
        </p:txBody>
      </p:sp>
      <p:sp>
        <p:nvSpPr>
          <p:cNvPr id="78" name="Google Shape;78;p11"/>
          <p:cNvSpPr txBox="1"/>
          <p:nvPr>
            <p:ph idx="1" type="body"/>
          </p:nvPr>
        </p:nvSpPr>
        <p:spPr>
          <a:xfrm>
            <a:off x="2325000" y="3324900"/>
            <a:ext cx="4494000" cy="4572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6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pic>
        <p:nvPicPr>
          <p:cNvPr id="79" name="Google Shape;79;p11"/>
          <p:cNvPicPr preferRelativeResize="0"/>
          <p:nvPr/>
        </p:nvPicPr>
        <p:blipFill>
          <a:blip r:embed="rId3">
            <a:alphaModFix/>
          </a:blip>
          <a:stretch>
            <a:fillRect/>
          </a:stretch>
        </p:blipFill>
        <p:spPr>
          <a:xfrm>
            <a:off x="171867" y="3961325"/>
            <a:ext cx="1194580" cy="1247675"/>
          </a:xfrm>
          <a:prstGeom prst="rect">
            <a:avLst/>
          </a:prstGeom>
          <a:noFill/>
          <a:ln>
            <a:noFill/>
          </a:ln>
        </p:spPr>
      </p:pic>
      <p:pic>
        <p:nvPicPr>
          <p:cNvPr id="80" name="Google Shape;80;p11"/>
          <p:cNvPicPr preferRelativeResize="0"/>
          <p:nvPr/>
        </p:nvPicPr>
        <p:blipFill>
          <a:blip r:embed="rId4">
            <a:alphaModFix/>
          </a:blip>
          <a:stretch>
            <a:fillRect/>
          </a:stretch>
        </p:blipFill>
        <p:spPr>
          <a:xfrm>
            <a:off x="2297307" y="-149058"/>
            <a:ext cx="1077777" cy="1099016"/>
          </a:xfrm>
          <a:prstGeom prst="rect">
            <a:avLst/>
          </a:prstGeom>
          <a:noFill/>
          <a:ln>
            <a:noFill/>
          </a:ln>
        </p:spPr>
      </p:pic>
      <p:pic>
        <p:nvPicPr>
          <p:cNvPr id="81" name="Google Shape;81;p11"/>
          <p:cNvPicPr preferRelativeResize="0"/>
          <p:nvPr/>
        </p:nvPicPr>
        <p:blipFill>
          <a:blip r:embed="rId5">
            <a:alphaModFix/>
          </a:blip>
          <a:stretch>
            <a:fillRect/>
          </a:stretch>
        </p:blipFill>
        <p:spPr>
          <a:xfrm>
            <a:off x="195747" y="173146"/>
            <a:ext cx="1146797" cy="1093707"/>
          </a:xfrm>
          <a:prstGeom prst="rect">
            <a:avLst/>
          </a:prstGeom>
          <a:noFill/>
          <a:ln>
            <a:noFill/>
          </a:ln>
        </p:spPr>
      </p:pic>
      <p:pic>
        <p:nvPicPr>
          <p:cNvPr id="82" name="Google Shape;82;p11"/>
          <p:cNvPicPr preferRelativeResize="0"/>
          <p:nvPr/>
        </p:nvPicPr>
        <p:blipFill>
          <a:blip r:embed="rId6">
            <a:alphaModFix/>
          </a:blip>
          <a:stretch>
            <a:fillRect/>
          </a:stretch>
        </p:blipFill>
        <p:spPr>
          <a:xfrm>
            <a:off x="5480116" y="-55358"/>
            <a:ext cx="1168034" cy="1099016"/>
          </a:xfrm>
          <a:prstGeom prst="rect">
            <a:avLst/>
          </a:prstGeom>
          <a:noFill/>
          <a:ln>
            <a:noFill/>
          </a:ln>
        </p:spPr>
      </p:pic>
      <p:pic>
        <p:nvPicPr>
          <p:cNvPr id="83" name="Google Shape;83;p11"/>
          <p:cNvPicPr preferRelativeResize="0"/>
          <p:nvPr/>
        </p:nvPicPr>
        <p:blipFill>
          <a:blip r:embed="rId7">
            <a:alphaModFix/>
          </a:blip>
          <a:stretch>
            <a:fillRect/>
          </a:stretch>
        </p:blipFill>
        <p:spPr>
          <a:xfrm rot="683184">
            <a:off x="5149484" y="4204336"/>
            <a:ext cx="1247672" cy="589327"/>
          </a:xfrm>
          <a:prstGeom prst="rect">
            <a:avLst/>
          </a:prstGeom>
          <a:noFill/>
          <a:ln>
            <a:noFill/>
          </a:ln>
        </p:spPr>
      </p:pic>
      <p:pic>
        <p:nvPicPr>
          <p:cNvPr id="84" name="Google Shape;84;p11"/>
          <p:cNvPicPr preferRelativeResize="0"/>
          <p:nvPr/>
        </p:nvPicPr>
        <p:blipFill>
          <a:blip r:embed="rId8">
            <a:alphaModFix/>
          </a:blip>
          <a:stretch>
            <a:fillRect/>
          </a:stretch>
        </p:blipFill>
        <p:spPr>
          <a:xfrm rot="-1842890">
            <a:off x="2527294" y="3854659"/>
            <a:ext cx="1465352" cy="1194582"/>
          </a:xfrm>
          <a:prstGeom prst="rect">
            <a:avLst/>
          </a:prstGeom>
          <a:noFill/>
          <a:ln>
            <a:noFill/>
          </a:ln>
        </p:spPr>
      </p:pic>
      <p:pic>
        <p:nvPicPr>
          <p:cNvPr id="85" name="Google Shape;85;p11"/>
          <p:cNvPicPr preferRelativeResize="0"/>
          <p:nvPr/>
        </p:nvPicPr>
        <p:blipFill>
          <a:blip r:embed="rId9">
            <a:alphaModFix/>
          </a:blip>
          <a:stretch>
            <a:fillRect/>
          </a:stretch>
        </p:blipFill>
        <p:spPr>
          <a:xfrm>
            <a:off x="7784888" y="3891823"/>
            <a:ext cx="1199889" cy="1120253"/>
          </a:xfrm>
          <a:prstGeom prst="rect">
            <a:avLst/>
          </a:prstGeom>
          <a:noFill/>
          <a:ln>
            <a:noFill/>
          </a:ln>
        </p:spPr>
      </p:pic>
      <p:pic>
        <p:nvPicPr>
          <p:cNvPr id="86" name="Google Shape;86;p11"/>
          <p:cNvPicPr preferRelativeResize="0"/>
          <p:nvPr/>
        </p:nvPicPr>
        <p:blipFill>
          <a:blip r:embed="rId10">
            <a:alphaModFix/>
          </a:blip>
          <a:stretch>
            <a:fillRect/>
          </a:stretch>
        </p:blipFill>
        <p:spPr>
          <a:xfrm>
            <a:off x="7876435" y="36754"/>
            <a:ext cx="1130869" cy="913192"/>
          </a:xfrm>
          <a:prstGeom prst="rect">
            <a:avLst/>
          </a:prstGeom>
          <a:noFill/>
          <a:ln>
            <a:noFill/>
          </a:ln>
        </p:spPr>
      </p:pic>
      <p:pic>
        <p:nvPicPr>
          <p:cNvPr id="87" name="Google Shape;87;p11"/>
          <p:cNvPicPr preferRelativeResize="0"/>
          <p:nvPr/>
        </p:nvPicPr>
        <p:blipFill>
          <a:blip r:embed="rId11">
            <a:alphaModFix/>
          </a:blip>
          <a:stretch>
            <a:fillRect/>
          </a:stretch>
        </p:blipFill>
        <p:spPr>
          <a:xfrm>
            <a:off x="-405405" y="1618850"/>
            <a:ext cx="1472200" cy="2535950"/>
          </a:xfrm>
          <a:prstGeom prst="rect">
            <a:avLst/>
          </a:prstGeom>
          <a:noFill/>
          <a:ln>
            <a:noFill/>
          </a:ln>
        </p:spPr>
      </p:pic>
      <p:pic>
        <p:nvPicPr>
          <p:cNvPr id="88" name="Google Shape;88;p11"/>
          <p:cNvPicPr preferRelativeResize="0"/>
          <p:nvPr/>
        </p:nvPicPr>
        <p:blipFill>
          <a:blip r:embed="rId12">
            <a:alphaModFix/>
          </a:blip>
          <a:stretch>
            <a:fillRect/>
          </a:stretch>
        </p:blipFill>
        <p:spPr>
          <a:xfrm rot="3145329">
            <a:off x="8271229" y="2170076"/>
            <a:ext cx="809231" cy="1433499"/>
          </a:xfrm>
          <a:prstGeom prst="rect">
            <a:avLst/>
          </a:prstGeom>
          <a:noFill/>
          <a:ln>
            <a:noFill/>
          </a:ln>
        </p:spPr>
      </p:pic>
      <p:pic>
        <p:nvPicPr>
          <p:cNvPr id="89" name="Google Shape;89;p11"/>
          <p:cNvPicPr preferRelativeResize="0"/>
          <p:nvPr/>
        </p:nvPicPr>
        <p:blipFill>
          <a:blip r:embed="rId13">
            <a:alphaModFix/>
          </a:blip>
          <a:stretch>
            <a:fillRect/>
          </a:stretch>
        </p:blipFill>
        <p:spPr>
          <a:xfrm rot="1105721">
            <a:off x="7976518" y="1310862"/>
            <a:ext cx="1136178" cy="8176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0" name="Shape 9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91" name="Shape 91"/>
        <p:cNvGrpSpPr/>
        <p:nvPr/>
      </p:nvGrpSpPr>
      <p:grpSpPr>
        <a:xfrm>
          <a:off x="0" y="0"/>
          <a:ext cx="0" cy="0"/>
          <a:chOff x="0" y="0"/>
          <a:chExt cx="0" cy="0"/>
        </a:xfrm>
      </p:grpSpPr>
      <p:pic>
        <p:nvPicPr>
          <p:cNvPr id="92" name="Google Shape;92;p13"/>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sp>
        <p:nvSpPr>
          <p:cNvPr id="93" name="Google Shape;93;p13"/>
          <p:cNvSpPr txBox="1"/>
          <p:nvPr>
            <p:ph idx="1" type="subTitle"/>
          </p:nvPr>
        </p:nvSpPr>
        <p:spPr>
          <a:xfrm>
            <a:off x="3374100" y="1894379"/>
            <a:ext cx="23958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3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9pPr>
          </a:lstStyle>
          <a:p/>
        </p:txBody>
      </p:sp>
      <p:sp>
        <p:nvSpPr>
          <p:cNvPr id="94" name="Google Shape;94;p13"/>
          <p:cNvSpPr txBox="1"/>
          <p:nvPr>
            <p:ph idx="2" type="subTitle"/>
          </p:nvPr>
        </p:nvSpPr>
        <p:spPr>
          <a:xfrm>
            <a:off x="6033075" y="1894379"/>
            <a:ext cx="23958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3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9pPr>
          </a:lstStyle>
          <a:p/>
        </p:txBody>
      </p:sp>
      <p:sp>
        <p:nvSpPr>
          <p:cNvPr id="95" name="Google Shape;95;p13"/>
          <p:cNvSpPr txBox="1"/>
          <p:nvPr>
            <p:ph idx="3" type="subTitle"/>
          </p:nvPr>
        </p:nvSpPr>
        <p:spPr>
          <a:xfrm>
            <a:off x="714669" y="2458012"/>
            <a:ext cx="2395800" cy="43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a:lvl1pPr>
            <a:lvl2pPr lvl="1" rtl="0" algn="ctr">
              <a:lnSpc>
                <a:spcPct val="100000"/>
              </a:lnSpc>
              <a:spcBef>
                <a:spcPts val="0"/>
              </a:spcBef>
              <a:spcAft>
                <a:spcPts val="0"/>
              </a:spcAft>
              <a:buClr>
                <a:schemeClr val="lt2"/>
              </a:buClr>
              <a:buSzPts val="1400"/>
              <a:buNone/>
              <a:defRPr>
                <a:solidFill>
                  <a:schemeClr val="lt2"/>
                </a:solidFill>
              </a:defRPr>
            </a:lvl2pPr>
            <a:lvl3pPr lvl="2" rtl="0" algn="ctr">
              <a:lnSpc>
                <a:spcPct val="100000"/>
              </a:lnSpc>
              <a:spcBef>
                <a:spcPts val="0"/>
              </a:spcBef>
              <a:spcAft>
                <a:spcPts val="0"/>
              </a:spcAft>
              <a:buClr>
                <a:schemeClr val="lt2"/>
              </a:buClr>
              <a:buSzPts val="1400"/>
              <a:buNone/>
              <a:defRPr>
                <a:solidFill>
                  <a:schemeClr val="lt2"/>
                </a:solidFill>
              </a:defRPr>
            </a:lvl3pPr>
            <a:lvl4pPr lvl="3" rtl="0" algn="ctr">
              <a:lnSpc>
                <a:spcPct val="100000"/>
              </a:lnSpc>
              <a:spcBef>
                <a:spcPts val="0"/>
              </a:spcBef>
              <a:spcAft>
                <a:spcPts val="0"/>
              </a:spcAft>
              <a:buClr>
                <a:schemeClr val="lt2"/>
              </a:buClr>
              <a:buSzPts val="1400"/>
              <a:buNone/>
              <a:defRPr>
                <a:solidFill>
                  <a:schemeClr val="lt2"/>
                </a:solidFill>
              </a:defRPr>
            </a:lvl4pPr>
            <a:lvl5pPr lvl="4" rtl="0" algn="ctr">
              <a:lnSpc>
                <a:spcPct val="100000"/>
              </a:lnSpc>
              <a:spcBef>
                <a:spcPts val="0"/>
              </a:spcBef>
              <a:spcAft>
                <a:spcPts val="0"/>
              </a:spcAft>
              <a:buClr>
                <a:schemeClr val="lt2"/>
              </a:buClr>
              <a:buSzPts val="1400"/>
              <a:buNone/>
              <a:defRPr>
                <a:solidFill>
                  <a:schemeClr val="lt2"/>
                </a:solidFill>
              </a:defRPr>
            </a:lvl5pPr>
            <a:lvl6pPr lvl="5" rtl="0" algn="ctr">
              <a:lnSpc>
                <a:spcPct val="100000"/>
              </a:lnSpc>
              <a:spcBef>
                <a:spcPts val="0"/>
              </a:spcBef>
              <a:spcAft>
                <a:spcPts val="0"/>
              </a:spcAft>
              <a:buClr>
                <a:schemeClr val="lt2"/>
              </a:buClr>
              <a:buSzPts val="1400"/>
              <a:buNone/>
              <a:defRPr>
                <a:solidFill>
                  <a:schemeClr val="lt2"/>
                </a:solidFill>
              </a:defRPr>
            </a:lvl6pPr>
            <a:lvl7pPr lvl="6" rtl="0" algn="ctr">
              <a:lnSpc>
                <a:spcPct val="100000"/>
              </a:lnSpc>
              <a:spcBef>
                <a:spcPts val="0"/>
              </a:spcBef>
              <a:spcAft>
                <a:spcPts val="0"/>
              </a:spcAft>
              <a:buClr>
                <a:schemeClr val="lt2"/>
              </a:buClr>
              <a:buSzPts val="1400"/>
              <a:buNone/>
              <a:defRPr>
                <a:solidFill>
                  <a:schemeClr val="lt2"/>
                </a:solidFill>
              </a:defRPr>
            </a:lvl7pPr>
            <a:lvl8pPr lvl="7" rtl="0" algn="ctr">
              <a:lnSpc>
                <a:spcPct val="100000"/>
              </a:lnSpc>
              <a:spcBef>
                <a:spcPts val="0"/>
              </a:spcBef>
              <a:spcAft>
                <a:spcPts val="0"/>
              </a:spcAft>
              <a:buClr>
                <a:schemeClr val="lt2"/>
              </a:buClr>
              <a:buSzPts val="1400"/>
              <a:buNone/>
              <a:defRPr>
                <a:solidFill>
                  <a:schemeClr val="lt2"/>
                </a:solidFill>
              </a:defRPr>
            </a:lvl8pPr>
            <a:lvl9pPr lvl="8" rtl="0" algn="ctr">
              <a:lnSpc>
                <a:spcPct val="100000"/>
              </a:lnSpc>
              <a:spcBef>
                <a:spcPts val="0"/>
              </a:spcBef>
              <a:spcAft>
                <a:spcPts val="0"/>
              </a:spcAft>
              <a:buClr>
                <a:schemeClr val="lt2"/>
              </a:buClr>
              <a:buSzPts val="1400"/>
              <a:buNone/>
              <a:defRPr>
                <a:solidFill>
                  <a:schemeClr val="lt2"/>
                </a:solidFill>
              </a:defRPr>
            </a:lvl9pPr>
          </a:lstStyle>
          <a:p/>
        </p:txBody>
      </p:sp>
      <p:sp>
        <p:nvSpPr>
          <p:cNvPr id="96" name="Google Shape;96;p13"/>
          <p:cNvSpPr txBox="1"/>
          <p:nvPr>
            <p:ph idx="4" type="subTitle"/>
          </p:nvPr>
        </p:nvSpPr>
        <p:spPr>
          <a:xfrm>
            <a:off x="3374100" y="2458762"/>
            <a:ext cx="2395800" cy="43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a:lvl1pPr>
            <a:lvl2pPr lvl="1" rtl="0" algn="ctr">
              <a:lnSpc>
                <a:spcPct val="100000"/>
              </a:lnSpc>
              <a:spcBef>
                <a:spcPts val="0"/>
              </a:spcBef>
              <a:spcAft>
                <a:spcPts val="0"/>
              </a:spcAft>
              <a:buClr>
                <a:schemeClr val="lt2"/>
              </a:buClr>
              <a:buSzPts val="1400"/>
              <a:buNone/>
              <a:defRPr>
                <a:solidFill>
                  <a:schemeClr val="lt2"/>
                </a:solidFill>
              </a:defRPr>
            </a:lvl2pPr>
            <a:lvl3pPr lvl="2" rtl="0" algn="ctr">
              <a:lnSpc>
                <a:spcPct val="100000"/>
              </a:lnSpc>
              <a:spcBef>
                <a:spcPts val="0"/>
              </a:spcBef>
              <a:spcAft>
                <a:spcPts val="0"/>
              </a:spcAft>
              <a:buClr>
                <a:schemeClr val="lt2"/>
              </a:buClr>
              <a:buSzPts val="1400"/>
              <a:buNone/>
              <a:defRPr>
                <a:solidFill>
                  <a:schemeClr val="lt2"/>
                </a:solidFill>
              </a:defRPr>
            </a:lvl3pPr>
            <a:lvl4pPr lvl="3" rtl="0" algn="ctr">
              <a:lnSpc>
                <a:spcPct val="100000"/>
              </a:lnSpc>
              <a:spcBef>
                <a:spcPts val="0"/>
              </a:spcBef>
              <a:spcAft>
                <a:spcPts val="0"/>
              </a:spcAft>
              <a:buClr>
                <a:schemeClr val="lt2"/>
              </a:buClr>
              <a:buSzPts val="1400"/>
              <a:buNone/>
              <a:defRPr>
                <a:solidFill>
                  <a:schemeClr val="lt2"/>
                </a:solidFill>
              </a:defRPr>
            </a:lvl4pPr>
            <a:lvl5pPr lvl="4" rtl="0" algn="ctr">
              <a:lnSpc>
                <a:spcPct val="100000"/>
              </a:lnSpc>
              <a:spcBef>
                <a:spcPts val="0"/>
              </a:spcBef>
              <a:spcAft>
                <a:spcPts val="0"/>
              </a:spcAft>
              <a:buClr>
                <a:schemeClr val="lt2"/>
              </a:buClr>
              <a:buSzPts val="1400"/>
              <a:buNone/>
              <a:defRPr>
                <a:solidFill>
                  <a:schemeClr val="lt2"/>
                </a:solidFill>
              </a:defRPr>
            </a:lvl5pPr>
            <a:lvl6pPr lvl="5" rtl="0" algn="ctr">
              <a:lnSpc>
                <a:spcPct val="100000"/>
              </a:lnSpc>
              <a:spcBef>
                <a:spcPts val="0"/>
              </a:spcBef>
              <a:spcAft>
                <a:spcPts val="0"/>
              </a:spcAft>
              <a:buClr>
                <a:schemeClr val="lt2"/>
              </a:buClr>
              <a:buSzPts val="1400"/>
              <a:buNone/>
              <a:defRPr>
                <a:solidFill>
                  <a:schemeClr val="lt2"/>
                </a:solidFill>
              </a:defRPr>
            </a:lvl6pPr>
            <a:lvl7pPr lvl="6" rtl="0" algn="ctr">
              <a:lnSpc>
                <a:spcPct val="100000"/>
              </a:lnSpc>
              <a:spcBef>
                <a:spcPts val="0"/>
              </a:spcBef>
              <a:spcAft>
                <a:spcPts val="0"/>
              </a:spcAft>
              <a:buClr>
                <a:schemeClr val="lt2"/>
              </a:buClr>
              <a:buSzPts val="1400"/>
              <a:buNone/>
              <a:defRPr>
                <a:solidFill>
                  <a:schemeClr val="lt2"/>
                </a:solidFill>
              </a:defRPr>
            </a:lvl7pPr>
            <a:lvl8pPr lvl="7" rtl="0" algn="ctr">
              <a:lnSpc>
                <a:spcPct val="100000"/>
              </a:lnSpc>
              <a:spcBef>
                <a:spcPts val="0"/>
              </a:spcBef>
              <a:spcAft>
                <a:spcPts val="0"/>
              </a:spcAft>
              <a:buClr>
                <a:schemeClr val="lt2"/>
              </a:buClr>
              <a:buSzPts val="1400"/>
              <a:buNone/>
              <a:defRPr>
                <a:solidFill>
                  <a:schemeClr val="lt2"/>
                </a:solidFill>
              </a:defRPr>
            </a:lvl8pPr>
            <a:lvl9pPr lvl="8" rtl="0" algn="ctr">
              <a:lnSpc>
                <a:spcPct val="100000"/>
              </a:lnSpc>
              <a:spcBef>
                <a:spcPts val="0"/>
              </a:spcBef>
              <a:spcAft>
                <a:spcPts val="0"/>
              </a:spcAft>
              <a:buClr>
                <a:schemeClr val="lt2"/>
              </a:buClr>
              <a:buSzPts val="1400"/>
              <a:buNone/>
              <a:defRPr>
                <a:solidFill>
                  <a:schemeClr val="lt2"/>
                </a:solidFill>
              </a:defRPr>
            </a:lvl9pPr>
          </a:lstStyle>
          <a:p/>
        </p:txBody>
      </p:sp>
      <p:sp>
        <p:nvSpPr>
          <p:cNvPr id="97" name="Google Shape;97;p13"/>
          <p:cNvSpPr txBox="1"/>
          <p:nvPr>
            <p:ph idx="5" type="subTitle"/>
          </p:nvPr>
        </p:nvSpPr>
        <p:spPr>
          <a:xfrm>
            <a:off x="714219" y="1894379"/>
            <a:ext cx="23967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3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9pPr>
          </a:lstStyle>
          <a:p/>
        </p:txBody>
      </p:sp>
      <p:sp>
        <p:nvSpPr>
          <p:cNvPr id="98" name="Google Shape;98;p13"/>
          <p:cNvSpPr txBox="1"/>
          <p:nvPr>
            <p:ph idx="6" type="subTitle"/>
          </p:nvPr>
        </p:nvSpPr>
        <p:spPr>
          <a:xfrm>
            <a:off x="6033075" y="2458762"/>
            <a:ext cx="2395800" cy="43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a:lvl1pPr>
            <a:lvl2pPr lvl="1" rtl="0" algn="ctr">
              <a:lnSpc>
                <a:spcPct val="100000"/>
              </a:lnSpc>
              <a:spcBef>
                <a:spcPts val="0"/>
              </a:spcBef>
              <a:spcAft>
                <a:spcPts val="0"/>
              </a:spcAft>
              <a:buClr>
                <a:schemeClr val="lt2"/>
              </a:buClr>
              <a:buSzPts val="1400"/>
              <a:buNone/>
              <a:defRPr>
                <a:solidFill>
                  <a:schemeClr val="lt2"/>
                </a:solidFill>
              </a:defRPr>
            </a:lvl2pPr>
            <a:lvl3pPr lvl="2" rtl="0" algn="ctr">
              <a:lnSpc>
                <a:spcPct val="100000"/>
              </a:lnSpc>
              <a:spcBef>
                <a:spcPts val="0"/>
              </a:spcBef>
              <a:spcAft>
                <a:spcPts val="0"/>
              </a:spcAft>
              <a:buClr>
                <a:schemeClr val="lt2"/>
              </a:buClr>
              <a:buSzPts val="1400"/>
              <a:buNone/>
              <a:defRPr>
                <a:solidFill>
                  <a:schemeClr val="lt2"/>
                </a:solidFill>
              </a:defRPr>
            </a:lvl3pPr>
            <a:lvl4pPr lvl="3" rtl="0" algn="ctr">
              <a:lnSpc>
                <a:spcPct val="100000"/>
              </a:lnSpc>
              <a:spcBef>
                <a:spcPts val="0"/>
              </a:spcBef>
              <a:spcAft>
                <a:spcPts val="0"/>
              </a:spcAft>
              <a:buClr>
                <a:schemeClr val="lt2"/>
              </a:buClr>
              <a:buSzPts val="1400"/>
              <a:buNone/>
              <a:defRPr>
                <a:solidFill>
                  <a:schemeClr val="lt2"/>
                </a:solidFill>
              </a:defRPr>
            </a:lvl4pPr>
            <a:lvl5pPr lvl="4" rtl="0" algn="ctr">
              <a:lnSpc>
                <a:spcPct val="100000"/>
              </a:lnSpc>
              <a:spcBef>
                <a:spcPts val="0"/>
              </a:spcBef>
              <a:spcAft>
                <a:spcPts val="0"/>
              </a:spcAft>
              <a:buClr>
                <a:schemeClr val="lt2"/>
              </a:buClr>
              <a:buSzPts val="1400"/>
              <a:buNone/>
              <a:defRPr>
                <a:solidFill>
                  <a:schemeClr val="lt2"/>
                </a:solidFill>
              </a:defRPr>
            </a:lvl5pPr>
            <a:lvl6pPr lvl="5" rtl="0" algn="ctr">
              <a:lnSpc>
                <a:spcPct val="100000"/>
              </a:lnSpc>
              <a:spcBef>
                <a:spcPts val="0"/>
              </a:spcBef>
              <a:spcAft>
                <a:spcPts val="0"/>
              </a:spcAft>
              <a:buClr>
                <a:schemeClr val="lt2"/>
              </a:buClr>
              <a:buSzPts val="1400"/>
              <a:buNone/>
              <a:defRPr>
                <a:solidFill>
                  <a:schemeClr val="lt2"/>
                </a:solidFill>
              </a:defRPr>
            </a:lvl6pPr>
            <a:lvl7pPr lvl="6" rtl="0" algn="ctr">
              <a:lnSpc>
                <a:spcPct val="100000"/>
              </a:lnSpc>
              <a:spcBef>
                <a:spcPts val="0"/>
              </a:spcBef>
              <a:spcAft>
                <a:spcPts val="0"/>
              </a:spcAft>
              <a:buClr>
                <a:schemeClr val="lt2"/>
              </a:buClr>
              <a:buSzPts val="1400"/>
              <a:buNone/>
              <a:defRPr>
                <a:solidFill>
                  <a:schemeClr val="lt2"/>
                </a:solidFill>
              </a:defRPr>
            </a:lvl7pPr>
            <a:lvl8pPr lvl="7" rtl="0" algn="ctr">
              <a:lnSpc>
                <a:spcPct val="100000"/>
              </a:lnSpc>
              <a:spcBef>
                <a:spcPts val="0"/>
              </a:spcBef>
              <a:spcAft>
                <a:spcPts val="0"/>
              </a:spcAft>
              <a:buClr>
                <a:schemeClr val="lt2"/>
              </a:buClr>
              <a:buSzPts val="1400"/>
              <a:buNone/>
              <a:defRPr>
                <a:solidFill>
                  <a:schemeClr val="lt2"/>
                </a:solidFill>
              </a:defRPr>
            </a:lvl8pPr>
            <a:lvl9pPr lvl="8" rtl="0" algn="ctr">
              <a:lnSpc>
                <a:spcPct val="100000"/>
              </a:lnSpc>
              <a:spcBef>
                <a:spcPts val="0"/>
              </a:spcBef>
              <a:spcAft>
                <a:spcPts val="0"/>
              </a:spcAft>
              <a:buClr>
                <a:schemeClr val="lt2"/>
              </a:buClr>
              <a:buSzPts val="1400"/>
              <a:buNone/>
              <a:defRPr>
                <a:solidFill>
                  <a:schemeClr val="lt2"/>
                </a:solidFill>
              </a:defRPr>
            </a:lvl9pPr>
          </a:lstStyle>
          <a:p/>
        </p:txBody>
      </p:sp>
      <p:sp>
        <p:nvSpPr>
          <p:cNvPr id="99" name="Google Shape;99;p13"/>
          <p:cNvSpPr txBox="1"/>
          <p:nvPr>
            <p:ph hasCustomPrompt="1" type="title"/>
          </p:nvPr>
        </p:nvSpPr>
        <p:spPr>
          <a:xfrm>
            <a:off x="1501119" y="1345117"/>
            <a:ext cx="822900" cy="42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100"/>
              <a:buFont typeface="Nunito"/>
              <a:buNone/>
              <a:defRPr sz="3000">
                <a:solidFill>
                  <a:schemeClr val="lt1"/>
                </a:solidFill>
              </a:defRPr>
            </a:lvl1pPr>
            <a:lvl2pPr lvl="1"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2pPr>
            <a:lvl3pPr lvl="2"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3pPr>
            <a:lvl4pPr lvl="3"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4pPr>
            <a:lvl5pPr lvl="4"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5pPr>
            <a:lvl6pPr lvl="5"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6pPr>
            <a:lvl7pPr lvl="6"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7pPr>
            <a:lvl8pPr lvl="7"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8pPr>
            <a:lvl9pPr lvl="8"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9pPr>
          </a:lstStyle>
          <a:p>
            <a:r>
              <a:t>xx%</a:t>
            </a:r>
          </a:p>
        </p:txBody>
      </p:sp>
      <p:sp>
        <p:nvSpPr>
          <p:cNvPr id="100" name="Google Shape;100;p13"/>
          <p:cNvSpPr txBox="1"/>
          <p:nvPr>
            <p:ph hasCustomPrompt="1" idx="7" type="title"/>
          </p:nvPr>
        </p:nvSpPr>
        <p:spPr>
          <a:xfrm>
            <a:off x="4160550" y="1345267"/>
            <a:ext cx="822900" cy="42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100"/>
              <a:buFont typeface="Nunito"/>
              <a:buNone/>
              <a:defRPr sz="3000">
                <a:solidFill>
                  <a:schemeClr val="lt1"/>
                </a:solidFill>
              </a:defRPr>
            </a:lvl1pPr>
            <a:lvl2pPr lvl="1"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2pPr>
            <a:lvl3pPr lvl="2"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3pPr>
            <a:lvl4pPr lvl="3"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4pPr>
            <a:lvl5pPr lvl="4"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5pPr>
            <a:lvl6pPr lvl="5"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6pPr>
            <a:lvl7pPr lvl="6"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7pPr>
            <a:lvl8pPr lvl="7"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8pPr>
            <a:lvl9pPr lvl="8"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9pPr>
          </a:lstStyle>
          <a:p>
            <a:r>
              <a:t>xx%</a:t>
            </a:r>
          </a:p>
        </p:txBody>
      </p:sp>
      <p:sp>
        <p:nvSpPr>
          <p:cNvPr id="101" name="Google Shape;101;p13"/>
          <p:cNvSpPr txBox="1"/>
          <p:nvPr>
            <p:ph hasCustomPrompt="1" idx="8" type="title"/>
          </p:nvPr>
        </p:nvSpPr>
        <p:spPr>
          <a:xfrm>
            <a:off x="6819525" y="1345267"/>
            <a:ext cx="822900" cy="42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100"/>
              <a:buFont typeface="Nunito"/>
              <a:buNone/>
              <a:defRPr sz="3000">
                <a:solidFill>
                  <a:schemeClr val="lt1"/>
                </a:solidFill>
              </a:defRPr>
            </a:lvl1pPr>
            <a:lvl2pPr lvl="1"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2pPr>
            <a:lvl3pPr lvl="2"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3pPr>
            <a:lvl4pPr lvl="3"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4pPr>
            <a:lvl5pPr lvl="4"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5pPr>
            <a:lvl6pPr lvl="5"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6pPr>
            <a:lvl7pPr lvl="6"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7pPr>
            <a:lvl8pPr lvl="7"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8pPr>
            <a:lvl9pPr lvl="8"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9pPr>
          </a:lstStyle>
          <a:p>
            <a:r>
              <a:t>xx%</a:t>
            </a:r>
          </a:p>
        </p:txBody>
      </p:sp>
      <p:sp>
        <p:nvSpPr>
          <p:cNvPr id="102" name="Google Shape;102;p13"/>
          <p:cNvSpPr txBox="1"/>
          <p:nvPr>
            <p:ph idx="9" type="subTitle"/>
          </p:nvPr>
        </p:nvSpPr>
        <p:spPr>
          <a:xfrm>
            <a:off x="3374100" y="3611179"/>
            <a:ext cx="23958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3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9pPr>
          </a:lstStyle>
          <a:p/>
        </p:txBody>
      </p:sp>
      <p:sp>
        <p:nvSpPr>
          <p:cNvPr id="103" name="Google Shape;103;p13"/>
          <p:cNvSpPr txBox="1"/>
          <p:nvPr>
            <p:ph idx="13" type="subTitle"/>
          </p:nvPr>
        </p:nvSpPr>
        <p:spPr>
          <a:xfrm>
            <a:off x="6033300" y="3611179"/>
            <a:ext cx="23958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3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9pPr>
          </a:lstStyle>
          <a:p/>
        </p:txBody>
      </p:sp>
      <p:sp>
        <p:nvSpPr>
          <p:cNvPr id="104" name="Google Shape;104;p13"/>
          <p:cNvSpPr txBox="1"/>
          <p:nvPr>
            <p:ph idx="14" type="subTitle"/>
          </p:nvPr>
        </p:nvSpPr>
        <p:spPr>
          <a:xfrm>
            <a:off x="714669" y="4174812"/>
            <a:ext cx="2395800" cy="43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a:lvl1pPr>
            <a:lvl2pPr lvl="1" rtl="0" algn="ctr">
              <a:lnSpc>
                <a:spcPct val="100000"/>
              </a:lnSpc>
              <a:spcBef>
                <a:spcPts val="0"/>
              </a:spcBef>
              <a:spcAft>
                <a:spcPts val="0"/>
              </a:spcAft>
              <a:buClr>
                <a:schemeClr val="lt2"/>
              </a:buClr>
              <a:buSzPts val="1400"/>
              <a:buNone/>
              <a:defRPr>
                <a:solidFill>
                  <a:schemeClr val="lt2"/>
                </a:solidFill>
              </a:defRPr>
            </a:lvl2pPr>
            <a:lvl3pPr lvl="2" rtl="0" algn="ctr">
              <a:lnSpc>
                <a:spcPct val="100000"/>
              </a:lnSpc>
              <a:spcBef>
                <a:spcPts val="0"/>
              </a:spcBef>
              <a:spcAft>
                <a:spcPts val="0"/>
              </a:spcAft>
              <a:buClr>
                <a:schemeClr val="lt2"/>
              </a:buClr>
              <a:buSzPts val="1400"/>
              <a:buNone/>
              <a:defRPr>
                <a:solidFill>
                  <a:schemeClr val="lt2"/>
                </a:solidFill>
              </a:defRPr>
            </a:lvl3pPr>
            <a:lvl4pPr lvl="3" rtl="0" algn="ctr">
              <a:lnSpc>
                <a:spcPct val="100000"/>
              </a:lnSpc>
              <a:spcBef>
                <a:spcPts val="0"/>
              </a:spcBef>
              <a:spcAft>
                <a:spcPts val="0"/>
              </a:spcAft>
              <a:buClr>
                <a:schemeClr val="lt2"/>
              </a:buClr>
              <a:buSzPts val="1400"/>
              <a:buNone/>
              <a:defRPr>
                <a:solidFill>
                  <a:schemeClr val="lt2"/>
                </a:solidFill>
              </a:defRPr>
            </a:lvl4pPr>
            <a:lvl5pPr lvl="4" rtl="0" algn="ctr">
              <a:lnSpc>
                <a:spcPct val="100000"/>
              </a:lnSpc>
              <a:spcBef>
                <a:spcPts val="0"/>
              </a:spcBef>
              <a:spcAft>
                <a:spcPts val="0"/>
              </a:spcAft>
              <a:buClr>
                <a:schemeClr val="lt2"/>
              </a:buClr>
              <a:buSzPts val="1400"/>
              <a:buNone/>
              <a:defRPr>
                <a:solidFill>
                  <a:schemeClr val="lt2"/>
                </a:solidFill>
              </a:defRPr>
            </a:lvl5pPr>
            <a:lvl6pPr lvl="5" rtl="0" algn="ctr">
              <a:lnSpc>
                <a:spcPct val="100000"/>
              </a:lnSpc>
              <a:spcBef>
                <a:spcPts val="0"/>
              </a:spcBef>
              <a:spcAft>
                <a:spcPts val="0"/>
              </a:spcAft>
              <a:buClr>
                <a:schemeClr val="lt2"/>
              </a:buClr>
              <a:buSzPts val="1400"/>
              <a:buNone/>
              <a:defRPr>
                <a:solidFill>
                  <a:schemeClr val="lt2"/>
                </a:solidFill>
              </a:defRPr>
            </a:lvl6pPr>
            <a:lvl7pPr lvl="6" rtl="0" algn="ctr">
              <a:lnSpc>
                <a:spcPct val="100000"/>
              </a:lnSpc>
              <a:spcBef>
                <a:spcPts val="0"/>
              </a:spcBef>
              <a:spcAft>
                <a:spcPts val="0"/>
              </a:spcAft>
              <a:buClr>
                <a:schemeClr val="lt2"/>
              </a:buClr>
              <a:buSzPts val="1400"/>
              <a:buNone/>
              <a:defRPr>
                <a:solidFill>
                  <a:schemeClr val="lt2"/>
                </a:solidFill>
              </a:defRPr>
            </a:lvl7pPr>
            <a:lvl8pPr lvl="7" rtl="0" algn="ctr">
              <a:lnSpc>
                <a:spcPct val="100000"/>
              </a:lnSpc>
              <a:spcBef>
                <a:spcPts val="0"/>
              </a:spcBef>
              <a:spcAft>
                <a:spcPts val="0"/>
              </a:spcAft>
              <a:buClr>
                <a:schemeClr val="lt2"/>
              </a:buClr>
              <a:buSzPts val="1400"/>
              <a:buNone/>
              <a:defRPr>
                <a:solidFill>
                  <a:schemeClr val="lt2"/>
                </a:solidFill>
              </a:defRPr>
            </a:lvl8pPr>
            <a:lvl9pPr lvl="8" rtl="0" algn="ctr">
              <a:lnSpc>
                <a:spcPct val="100000"/>
              </a:lnSpc>
              <a:spcBef>
                <a:spcPts val="0"/>
              </a:spcBef>
              <a:spcAft>
                <a:spcPts val="0"/>
              </a:spcAft>
              <a:buClr>
                <a:schemeClr val="lt2"/>
              </a:buClr>
              <a:buSzPts val="1400"/>
              <a:buNone/>
              <a:defRPr>
                <a:solidFill>
                  <a:schemeClr val="lt2"/>
                </a:solidFill>
              </a:defRPr>
            </a:lvl9pPr>
          </a:lstStyle>
          <a:p/>
        </p:txBody>
      </p:sp>
      <p:sp>
        <p:nvSpPr>
          <p:cNvPr id="105" name="Google Shape;105;p13"/>
          <p:cNvSpPr txBox="1"/>
          <p:nvPr>
            <p:ph idx="15" type="subTitle"/>
          </p:nvPr>
        </p:nvSpPr>
        <p:spPr>
          <a:xfrm>
            <a:off x="3374100" y="4174812"/>
            <a:ext cx="2395800" cy="43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a:lvl1pPr>
            <a:lvl2pPr lvl="1" rtl="0" algn="ctr">
              <a:lnSpc>
                <a:spcPct val="100000"/>
              </a:lnSpc>
              <a:spcBef>
                <a:spcPts val="0"/>
              </a:spcBef>
              <a:spcAft>
                <a:spcPts val="0"/>
              </a:spcAft>
              <a:buClr>
                <a:schemeClr val="lt2"/>
              </a:buClr>
              <a:buSzPts val="1400"/>
              <a:buNone/>
              <a:defRPr>
                <a:solidFill>
                  <a:schemeClr val="lt2"/>
                </a:solidFill>
              </a:defRPr>
            </a:lvl2pPr>
            <a:lvl3pPr lvl="2" rtl="0" algn="ctr">
              <a:lnSpc>
                <a:spcPct val="100000"/>
              </a:lnSpc>
              <a:spcBef>
                <a:spcPts val="0"/>
              </a:spcBef>
              <a:spcAft>
                <a:spcPts val="0"/>
              </a:spcAft>
              <a:buClr>
                <a:schemeClr val="lt2"/>
              </a:buClr>
              <a:buSzPts val="1400"/>
              <a:buNone/>
              <a:defRPr>
                <a:solidFill>
                  <a:schemeClr val="lt2"/>
                </a:solidFill>
              </a:defRPr>
            </a:lvl3pPr>
            <a:lvl4pPr lvl="3" rtl="0" algn="ctr">
              <a:lnSpc>
                <a:spcPct val="100000"/>
              </a:lnSpc>
              <a:spcBef>
                <a:spcPts val="0"/>
              </a:spcBef>
              <a:spcAft>
                <a:spcPts val="0"/>
              </a:spcAft>
              <a:buClr>
                <a:schemeClr val="lt2"/>
              </a:buClr>
              <a:buSzPts val="1400"/>
              <a:buNone/>
              <a:defRPr>
                <a:solidFill>
                  <a:schemeClr val="lt2"/>
                </a:solidFill>
              </a:defRPr>
            </a:lvl4pPr>
            <a:lvl5pPr lvl="4" rtl="0" algn="ctr">
              <a:lnSpc>
                <a:spcPct val="100000"/>
              </a:lnSpc>
              <a:spcBef>
                <a:spcPts val="0"/>
              </a:spcBef>
              <a:spcAft>
                <a:spcPts val="0"/>
              </a:spcAft>
              <a:buClr>
                <a:schemeClr val="lt2"/>
              </a:buClr>
              <a:buSzPts val="1400"/>
              <a:buNone/>
              <a:defRPr>
                <a:solidFill>
                  <a:schemeClr val="lt2"/>
                </a:solidFill>
              </a:defRPr>
            </a:lvl5pPr>
            <a:lvl6pPr lvl="5" rtl="0" algn="ctr">
              <a:lnSpc>
                <a:spcPct val="100000"/>
              </a:lnSpc>
              <a:spcBef>
                <a:spcPts val="0"/>
              </a:spcBef>
              <a:spcAft>
                <a:spcPts val="0"/>
              </a:spcAft>
              <a:buClr>
                <a:schemeClr val="lt2"/>
              </a:buClr>
              <a:buSzPts val="1400"/>
              <a:buNone/>
              <a:defRPr>
                <a:solidFill>
                  <a:schemeClr val="lt2"/>
                </a:solidFill>
              </a:defRPr>
            </a:lvl6pPr>
            <a:lvl7pPr lvl="6" rtl="0" algn="ctr">
              <a:lnSpc>
                <a:spcPct val="100000"/>
              </a:lnSpc>
              <a:spcBef>
                <a:spcPts val="0"/>
              </a:spcBef>
              <a:spcAft>
                <a:spcPts val="0"/>
              </a:spcAft>
              <a:buClr>
                <a:schemeClr val="lt2"/>
              </a:buClr>
              <a:buSzPts val="1400"/>
              <a:buNone/>
              <a:defRPr>
                <a:solidFill>
                  <a:schemeClr val="lt2"/>
                </a:solidFill>
              </a:defRPr>
            </a:lvl7pPr>
            <a:lvl8pPr lvl="7" rtl="0" algn="ctr">
              <a:lnSpc>
                <a:spcPct val="100000"/>
              </a:lnSpc>
              <a:spcBef>
                <a:spcPts val="0"/>
              </a:spcBef>
              <a:spcAft>
                <a:spcPts val="0"/>
              </a:spcAft>
              <a:buClr>
                <a:schemeClr val="lt2"/>
              </a:buClr>
              <a:buSzPts val="1400"/>
              <a:buNone/>
              <a:defRPr>
                <a:solidFill>
                  <a:schemeClr val="lt2"/>
                </a:solidFill>
              </a:defRPr>
            </a:lvl8pPr>
            <a:lvl9pPr lvl="8" rtl="0" algn="ctr">
              <a:lnSpc>
                <a:spcPct val="100000"/>
              </a:lnSpc>
              <a:spcBef>
                <a:spcPts val="0"/>
              </a:spcBef>
              <a:spcAft>
                <a:spcPts val="0"/>
              </a:spcAft>
              <a:buClr>
                <a:schemeClr val="lt2"/>
              </a:buClr>
              <a:buSzPts val="1400"/>
              <a:buNone/>
              <a:defRPr>
                <a:solidFill>
                  <a:schemeClr val="lt2"/>
                </a:solidFill>
              </a:defRPr>
            </a:lvl9pPr>
          </a:lstStyle>
          <a:p/>
        </p:txBody>
      </p:sp>
      <p:sp>
        <p:nvSpPr>
          <p:cNvPr id="106" name="Google Shape;106;p13"/>
          <p:cNvSpPr txBox="1"/>
          <p:nvPr>
            <p:ph idx="16" type="subTitle"/>
          </p:nvPr>
        </p:nvSpPr>
        <p:spPr>
          <a:xfrm>
            <a:off x="714669" y="3611179"/>
            <a:ext cx="23958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3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2300"/>
              <a:buFont typeface="Engagement"/>
              <a:buNone/>
              <a:defRPr sz="2300">
                <a:solidFill>
                  <a:schemeClr val="lt2"/>
                </a:solidFill>
                <a:latin typeface="Engagement"/>
                <a:ea typeface="Engagement"/>
                <a:cs typeface="Engagement"/>
                <a:sym typeface="Engagement"/>
              </a:defRPr>
            </a:lvl9pPr>
          </a:lstStyle>
          <a:p/>
        </p:txBody>
      </p:sp>
      <p:sp>
        <p:nvSpPr>
          <p:cNvPr id="107" name="Google Shape;107;p13"/>
          <p:cNvSpPr txBox="1"/>
          <p:nvPr>
            <p:ph idx="17" type="subTitle"/>
          </p:nvPr>
        </p:nvSpPr>
        <p:spPr>
          <a:xfrm>
            <a:off x="6033300" y="4174812"/>
            <a:ext cx="2395800" cy="43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a:lvl1pPr>
            <a:lvl2pPr lvl="1" rtl="0" algn="ctr">
              <a:lnSpc>
                <a:spcPct val="100000"/>
              </a:lnSpc>
              <a:spcBef>
                <a:spcPts val="0"/>
              </a:spcBef>
              <a:spcAft>
                <a:spcPts val="0"/>
              </a:spcAft>
              <a:buClr>
                <a:schemeClr val="lt2"/>
              </a:buClr>
              <a:buSzPts val="1400"/>
              <a:buNone/>
              <a:defRPr>
                <a:solidFill>
                  <a:schemeClr val="lt2"/>
                </a:solidFill>
              </a:defRPr>
            </a:lvl2pPr>
            <a:lvl3pPr lvl="2" rtl="0" algn="ctr">
              <a:lnSpc>
                <a:spcPct val="100000"/>
              </a:lnSpc>
              <a:spcBef>
                <a:spcPts val="0"/>
              </a:spcBef>
              <a:spcAft>
                <a:spcPts val="0"/>
              </a:spcAft>
              <a:buClr>
                <a:schemeClr val="lt2"/>
              </a:buClr>
              <a:buSzPts val="1400"/>
              <a:buNone/>
              <a:defRPr>
                <a:solidFill>
                  <a:schemeClr val="lt2"/>
                </a:solidFill>
              </a:defRPr>
            </a:lvl3pPr>
            <a:lvl4pPr lvl="3" rtl="0" algn="ctr">
              <a:lnSpc>
                <a:spcPct val="100000"/>
              </a:lnSpc>
              <a:spcBef>
                <a:spcPts val="0"/>
              </a:spcBef>
              <a:spcAft>
                <a:spcPts val="0"/>
              </a:spcAft>
              <a:buClr>
                <a:schemeClr val="lt2"/>
              </a:buClr>
              <a:buSzPts val="1400"/>
              <a:buNone/>
              <a:defRPr>
                <a:solidFill>
                  <a:schemeClr val="lt2"/>
                </a:solidFill>
              </a:defRPr>
            </a:lvl4pPr>
            <a:lvl5pPr lvl="4" rtl="0" algn="ctr">
              <a:lnSpc>
                <a:spcPct val="100000"/>
              </a:lnSpc>
              <a:spcBef>
                <a:spcPts val="0"/>
              </a:spcBef>
              <a:spcAft>
                <a:spcPts val="0"/>
              </a:spcAft>
              <a:buClr>
                <a:schemeClr val="lt2"/>
              </a:buClr>
              <a:buSzPts val="1400"/>
              <a:buNone/>
              <a:defRPr>
                <a:solidFill>
                  <a:schemeClr val="lt2"/>
                </a:solidFill>
              </a:defRPr>
            </a:lvl5pPr>
            <a:lvl6pPr lvl="5" rtl="0" algn="ctr">
              <a:lnSpc>
                <a:spcPct val="100000"/>
              </a:lnSpc>
              <a:spcBef>
                <a:spcPts val="0"/>
              </a:spcBef>
              <a:spcAft>
                <a:spcPts val="0"/>
              </a:spcAft>
              <a:buClr>
                <a:schemeClr val="lt2"/>
              </a:buClr>
              <a:buSzPts val="1400"/>
              <a:buNone/>
              <a:defRPr>
                <a:solidFill>
                  <a:schemeClr val="lt2"/>
                </a:solidFill>
              </a:defRPr>
            </a:lvl6pPr>
            <a:lvl7pPr lvl="6" rtl="0" algn="ctr">
              <a:lnSpc>
                <a:spcPct val="100000"/>
              </a:lnSpc>
              <a:spcBef>
                <a:spcPts val="0"/>
              </a:spcBef>
              <a:spcAft>
                <a:spcPts val="0"/>
              </a:spcAft>
              <a:buClr>
                <a:schemeClr val="lt2"/>
              </a:buClr>
              <a:buSzPts val="1400"/>
              <a:buNone/>
              <a:defRPr>
                <a:solidFill>
                  <a:schemeClr val="lt2"/>
                </a:solidFill>
              </a:defRPr>
            </a:lvl7pPr>
            <a:lvl8pPr lvl="7" rtl="0" algn="ctr">
              <a:lnSpc>
                <a:spcPct val="100000"/>
              </a:lnSpc>
              <a:spcBef>
                <a:spcPts val="0"/>
              </a:spcBef>
              <a:spcAft>
                <a:spcPts val="0"/>
              </a:spcAft>
              <a:buClr>
                <a:schemeClr val="lt2"/>
              </a:buClr>
              <a:buSzPts val="1400"/>
              <a:buNone/>
              <a:defRPr>
                <a:solidFill>
                  <a:schemeClr val="lt2"/>
                </a:solidFill>
              </a:defRPr>
            </a:lvl8pPr>
            <a:lvl9pPr lvl="8" rtl="0" algn="ctr">
              <a:lnSpc>
                <a:spcPct val="100000"/>
              </a:lnSpc>
              <a:spcBef>
                <a:spcPts val="0"/>
              </a:spcBef>
              <a:spcAft>
                <a:spcPts val="0"/>
              </a:spcAft>
              <a:buClr>
                <a:schemeClr val="lt2"/>
              </a:buClr>
              <a:buSzPts val="1400"/>
              <a:buNone/>
              <a:defRPr>
                <a:solidFill>
                  <a:schemeClr val="lt2"/>
                </a:solidFill>
              </a:defRPr>
            </a:lvl9pPr>
          </a:lstStyle>
          <a:p/>
        </p:txBody>
      </p:sp>
      <p:sp>
        <p:nvSpPr>
          <p:cNvPr id="108" name="Google Shape;108;p13"/>
          <p:cNvSpPr txBox="1"/>
          <p:nvPr>
            <p:ph hasCustomPrompt="1" idx="18" type="title"/>
          </p:nvPr>
        </p:nvSpPr>
        <p:spPr>
          <a:xfrm>
            <a:off x="1501119" y="3062367"/>
            <a:ext cx="822900" cy="42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100"/>
              <a:buFont typeface="Nunito"/>
              <a:buNone/>
              <a:defRPr sz="3000">
                <a:solidFill>
                  <a:schemeClr val="lt1"/>
                </a:solidFill>
              </a:defRPr>
            </a:lvl1pPr>
            <a:lvl2pPr lvl="1"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2pPr>
            <a:lvl3pPr lvl="2"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3pPr>
            <a:lvl4pPr lvl="3"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4pPr>
            <a:lvl5pPr lvl="4"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5pPr>
            <a:lvl6pPr lvl="5"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6pPr>
            <a:lvl7pPr lvl="6"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7pPr>
            <a:lvl8pPr lvl="7"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8pPr>
            <a:lvl9pPr lvl="8"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9pPr>
          </a:lstStyle>
          <a:p>
            <a:r>
              <a:t>xx%</a:t>
            </a:r>
          </a:p>
        </p:txBody>
      </p:sp>
      <p:sp>
        <p:nvSpPr>
          <p:cNvPr id="109" name="Google Shape;109;p13"/>
          <p:cNvSpPr txBox="1"/>
          <p:nvPr>
            <p:ph hasCustomPrompt="1" idx="19" type="title"/>
          </p:nvPr>
        </p:nvSpPr>
        <p:spPr>
          <a:xfrm>
            <a:off x="4160550" y="3062367"/>
            <a:ext cx="822900" cy="42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100"/>
              <a:buFont typeface="Nunito"/>
              <a:buNone/>
              <a:defRPr sz="3000">
                <a:solidFill>
                  <a:schemeClr val="lt1"/>
                </a:solidFill>
              </a:defRPr>
            </a:lvl1pPr>
            <a:lvl2pPr lvl="1"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2pPr>
            <a:lvl3pPr lvl="2"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3pPr>
            <a:lvl4pPr lvl="3"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4pPr>
            <a:lvl5pPr lvl="4"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5pPr>
            <a:lvl6pPr lvl="5"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6pPr>
            <a:lvl7pPr lvl="6"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7pPr>
            <a:lvl8pPr lvl="7"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8pPr>
            <a:lvl9pPr lvl="8"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9pPr>
          </a:lstStyle>
          <a:p>
            <a:r>
              <a:t>xx%</a:t>
            </a:r>
          </a:p>
        </p:txBody>
      </p:sp>
      <p:sp>
        <p:nvSpPr>
          <p:cNvPr id="110" name="Google Shape;110;p13"/>
          <p:cNvSpPr txBox="1"/>
          <p:nvPr>
            <p:ph hasCustomPrompt="1" idx="20" type="title"/>
          </p:nvPr>
        </p:nvSpPr>
        <p:spPr>
          <a:xfrm>
            <a:off x="6819750" y="3062367"/>
            <a:ext cx="822900" cy="42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100"/>
              <a:buFont typeface="Nunito"/>
              <a:buNone/>
              <a:defRPr sz="3000">
                <a:solidFill>
                  <a:schemeClr val="lt1"/>
                </a:solidFill>
              </a:defRPr>
            </a:lvl1pPr>
            <a:lvl2pPr lvl="1"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2pPr>
            <a:lvl3pPr lvl="2"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3pPr>
            <a:lvl4pPr lvl="3"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4pPr>
            <a:lvl5pPr lvl="4"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5pPr>
            <a:lvl6pPr lvl="5"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6pPr>
            <a:lvl7pPr lvl="6"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7pPr>
            <a:lvl8pPr lvl="7"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8pPr>
            <a:lvl9pPr lvl="8"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9pPr>
          </a:lstStyle>
          <a:p>
            <a:r>
              <a:t>xx%</a:t>
            </a:r>
          </a:p>
        </p:txBody>
      </p:sp>
      <p:sp>
        <p:nvSpPr>
          <p:cNvPr id="111" name="Google Shape;111;p13"/>
          <p:cNvSpPr txBox="1"/>
          <p:nvPr>
            <p:ph idx="21" type="title"/>
          </p:nvPr>
        </p:nvSpPr>
        <p:spPr>
          <a:xfrm>
            <a:off x="713225" y="539500"/>
            <a:ext cx="7717500" cy="5727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Clr>
                <a:schemeClr val="lt2"/>
              </a:buClr>
              <a:buSzPts val="5000"/>
              <a:buFont typeface="Engagement"/>
              <a:buNone/>
              <a:defRPr>
                <a:solidFill>
                  <a:schemeClr val="lt2"/>
                </a:solidFill>
                <a:latin typeface="Engagement"/>
                <a:ea typeface="Engagement"/>
                <a:cs typeface="Engagement"/>
                <a:sym typeface="Engagemen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pic>
        <p:nvPicPr>
          <p:cNvPr id="112" name="Google Shape;112;p13"/>
          <p:cNvPicPr preferRelativeResize="0"/>
          <p:nvPr/>
        </p:nvPicPr>
        <p:blipFill>
          <a:blip r:embed="rId3">
            <a:alphaModFix/>
          </a:blip>
          <a:stretch>
            <a:fillRect/>
          </a:stretch>
        </p:blipFill>
        <p:spPr>
          <a:xfrm rot="2114388">
            <a:off x="-362989" y="2552050"/>
            <a:ext cx="527392" cy="1433501"/>
          </a:xfrm>
          <a:prstGeom prst="rect">
            <a:avLst/>
          </a:prstGeom>
          <a:noFill/>
          <a:ln>
            <a:noFill/>
          </a:ln>
        </p:spPr>
      </p:pic>
      <p:pic>
        <p:nvPicPr>
          <p:cNvPr id="113" name="Google Shape;113;p13"/>
          <p:cNvPicPr preferRelativeResize="0"/>
          <p:nvPr/>
        </p:nvPicPr>
        <p:blipFill>
          <a:blip r:embed="rId4">
            <a:alphaModFix/>
          </a:blip>
          <a:stretch>
            <a:fillRect/>
          </a:stretch>
        </p:blipFill>
        <p:spPr>
          <a:xfrm>
            <a:off x="147344" y="127225"/>
            <a:ext cx="667227" cy="1433501"/>
          </a:xfrm>
          <a:prstGeom prst="rect">
            <a:avLst/>
          </a:prstGeom>
          <a:noFill/>
          <a:ln>
            <a:noFill/>
          </a:ln>
        </p:spPr>
      </p:pic>
      <p:pic>
        <p:nvPicPr>
          <p:cNvPr id="114" name="Google Shape;114;p13"/>
          <p:cNvPicPr preferRelativeResize="0"/>
          <p:nvPr/>
        </p:nvPicPr>
        <p:blipFill>
          <a:blip r:embed="rId5">
            <a:alphaModFix/>
          </a:blip>
          <a:stretch>
            <a:fillRect/>
          </a:stretch>
        </p:blipFill>
        <p:spPr>
          <a:xfrm>
            <a:off x="7943336" y="0"/>
            <a:ext cx="1200669" cy="1433499"/>
          </a:xfrm>
          <a:prstGeom prst="rect">
            <a:avLst/>
          </a:prstGeom>
          <a:noFill/>
          <a:ln>
            <a:noFill/>
          </a:ln>
        </p:spPr>
      </p:pic>
      <p:pic>
        <p:nvPicPr>
          <p:cNvPr id="115" name="Google Shape;115;p13"/>
          <p:cNvPicPr preferRelativeResize="0"/>
          <p:nvPr/>
        </p:nvPicPr>
        <p:blipFill>
          <a:blip r:embed="rId6">
            <a:alphaModFix/>
          </a:blip>
          <a:stretch>
            <a:fillRect/>
          </a:stretch>
        </p:blipFill>
        <p:spPr>
          <a:xfrm>
            <a:off x="-195599" y="4236150"/>
            <a:ext cx="964673" cy="1725225"/>
          </a:xfrm>
          <a:prstGeom prst="rect">
            <a:avLst/>
          </a:prstGeom>
          <a:noFill/>
          <a:ln>
            <a:noFill/>
          </a:ln>
        </p:spPr>
      </p:pic>
      <p:pic>
        <p:nvPicPr>
          <p:cNvPr id="116" name="Google Shape;116;p13"/>
          <p:cNvPicPr preferRelativeResize="0"/>
          <p:nvPr/>
        </p:nvPicPr>
        <p:blipFill>
          <a:blip r:embed="rId7">
            <a:alphaModFix/>
          </a:blip>
          <a:stretch>
            <a:fillRect/>
          </a:stretch>
        </p:blipFill>
        <p:spPr>
          <a:xfrm rot="7795228">
            <a:off x="8724703" y="3431275"/>
            <a:ext cx="809231" cy="14334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17" name="Shape 117"/>
        <p:cNvGrpSpPr/>
        <p:nvPr/>
      </p:nvGrpSpPr>
      <p:grpSpPr>
        <a:xfrm>
          <a:off x="0" y="0"/>
          <a:ext cx="0" cy="0"/>
          <a:chOff x="0" y="0"/>
          <a:chExt cx="0" cy="0"/>
        </a:xfrm>
      </p:grpSpPr>
      <p:pic>
        <p:nvPicPr>
          <p:cNvPr id="118" name="Google Shape;118;p14"/>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sp>
        <p:nvSpPr>
          <p:cNvPr id="119" name="Google Shape;119;p14"/>
          <p:cNvSpPr txBox="1"/>
          <p:nvPr>
            <p:ph type="title"/>
          </p:nvPr>
        </p:nvSpPr>
        <p:spPr>
          <a:xfrm>
            <a:off x="4754725" y="3601738"/>
            <a:ext cx="2668500" cy="538500"/>
          </a:xfrm>
          <a:prstGeom prst="rect">
            <a:avLst/>
          </a:prstGeom>
        </p:spPr>
        <p:txBody>
          <a:bodyPr anchorCtr="0" anchor="ctr" bIns="91425" lIns="91425" spcFirstLastPara="1" rIns="91425" wrap="square" tIns="91425">
            <a:noAutofit/>
          </a:bodyPr>
          <a:lstStyle>
            <a:lvl1pPr lvl="0" algn="ctr">
              <a:spcBef>
                <a:spcPts val="0"/>
              </a:spcBef>
              <a:spcAft>
                <a:spcPts val="0"/>
              </a:spcAft>
              <a:buSzPts val="5000"/>
              <a:buNone/>
              <a:defRPr sz="3000"/>
            </a:lvl1pPr>
            <a:lvl2pPr lvl="1">
              <a:spcBef>
                <a:spcPts val="0"/>
              </a:spcBef>
              <a:spcAft>
                <a:spcPts val="0"/>
              </a:spcAft>
              <a:buSzPts val="5000"/>
              <a:buNone/>
              <a:defRPr>
                <a:latin typeface="Poiret One"/>
                <a:ea typeface="Poiret One"/>
                <a:cs typeface="Poiret One"/>
                <a:sym typeface="Poiret One"/>
              </a:defRPr>
            </a:lvl2pPr>
            <a:lvl3pPr lvl="2">
              <a:spcBef>
                <a:spcPts val="0"/>
              </a:spcBef>
              <a:spcAft>
                <a:spcPts val="0"/>
              </a:spcAft>
              <a:buSzPts val="5000"/>
              <a:buNone/>
              <a:defRPr>
                <a:latin typeface="Poiret One"/>
                <a:ea typeface="Poiret One"/>
                <a:cs typeface="Poiret One"/>
                <a:sym typeface="Poiret One"/>
              </a:defRPr>
            </a:lvl3pPr>
            <a:lvl4pPr lvl="3">
              <a:spcBef>
                <a:spcPts val="0"/>
              </a:spcBef>
              <a:spcAft>
                <a:spcPts val="0"/>
              </a:spcAft>
              <a:buSzPts val="5000"/>
              <a:buNone/>
              <a:defRPr>
                <a:latin typeface="Poiret One"/>
                <a:ea typeface="Poiret One"/>
                <a:cs typeface="Poiret One"/>
                <a:sym typeface="Poiret One"/>
              </a:defRPr>
            </a:lvl4pPr>
            <a:lvl5pPr lvl="4">
              <a:spcBef>
                <a:spcPts val="0"/>
              </a:spcBef>
              <a:spcAft>
                <a:spcPts val="0"/>
              </a:spcAft>
              <a:buSzPts val="5000"/>
              <a:buNone/>
              <a:defRPr>
                <a:latin typeface="Poiret One"/>
                <a:ea typeface="Poiret One"/>
                <a:cs typeface="Poiret One"/>
                <a:sym typeface="Poiret One"/>
              </a:defRPr>
            </a:lvl5pPr>
            <a:lvl6pPr lvl="5">
              <a:spcBef>
                <a:spcPts val="0"/>
              </a:spcBef>
              <a:spcAft>
                <a:spcPts val="0"/>
              </a:spcAft>
              <a:buSzPts val="5000"/>
              <a:buNone/>
              <a:defRPr>
                <a:latin typeface="Poiret One"/>
                <a:ea typeface="Poiret One"/>
                <a:cs typeface="Poiret One"/>
                <a:sym typeface="Poiret One"/>
              </a:defRPr>
            </a:lvl6pPr>
            <a:lvl7pPr lvl="6">
              <a:spcBef>
                <a:spcPts val="0"/>
              </a:spcBef>
              <a:spcAft>
                <a:spcPts val="0"/>
              </a:spcAft>
              <a:buSzPts val="5000"/>
              <a:buNone/>
              <a:defRPr>
                <a:latin typeface="Poiret One"/>
                <a:ea typeface="Poiret One"/>
                <a:cs typeface="Poiret One"/>
                <a:sym typeface="Poiret One"/>
              </a:defRPr>
            </a:lvl7pPr>
            <a:lvl8pPr lvl="7">
              <a:spcBef>
                <a:spcPts val="0"/>
              </a:spcBef>
              <a:spcAft>
                <a:spcPts val="0"/>
              </a:spcAft>
              <a:buSzPts val="5000"/>
              <a:buNone/>
              <a:defRPr>
                <a:latin typeface="Poiret One"/>
                <a:ea typeface="Poiret One"/>
                <a:cs typeface="Poiret One"/>
                <a:sym typeface="Poiret One"/>
              </a:defRPr>
            </a:lvl8pPr>
            <a:lvl9pPr lvl="8">
              <a:spcBef>
                <a:spcPts val="0"/>
              </a:spcBef>
              <a:spcAft>
                <a:spcPts val="0"/>
              </a:spcAft>
              <a:buSzPts val="5000"/>
              <a:buNone/>
              <a:defRPr>
                <a:latin typeface="Poiret One"/>
                <a:ea typeface="Poiret One"/>
                <a:cs typeface="Poiret One"/>
                <a:sym typeface="Poiret One"/>
              </a:defRPr>
            </a:lvl9pPr>
          </a:lstStyle>
          <a:p/>
        </p:txBody>
      </p:sp>
      <p:sp>
        <p:nvSpPr>
          <p:cNvPr id="120" name="Google Shape;120;p14"/>
          <p:cNvSpPr txBox="1"/>
          <p:nvPr>
            <p:ph idx="1" type="subTitle"/>
          </p:nvPr>
        </p:nvSpPr>
        <p:spPr>
          <a:xfrm>
            <a:off x="4333825" y="1003263"/>
            <a:ext cx="3510300" cy="236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400"/>
              <a:buNone/>
              <a:defRPr sz="2500">
                <a:solidFill>
                  <a:schemeClr val="lt2"/>
                </a:solidFill>
              </a:defRPr>
            </a:lvl1pPr>
            <a:lvl2pPr lvl="1" rtl="0" algn="ctr">
              <a:lnSpc>
                <a:spcPct val="100000"/>
              </a:lnSpc>
              <a:spcBef>
                <a:spcPts val="0"/>
              </a:spcBef>
              <a:spcAft>
                <a:spcPts val="0"/>
              </a:spcAft>
              <a:buClr>
                <a:schemeClr val="lt2"/>
              </a:buClr>
              <a:buSzPts val="2400"/>
              <a:buNone/>
              <a:defRPr sz="2400">
                <a:solidFill>
                  <a:schemeClr val="lt2"/>
                </a:solidFill>
              </a:defRPr>
            </a:lvl2pPr>
            <a:lvl3pPr lvl="2" rtl="0" algn="ctr">
              <a:lnSpc>
                <a:spcPct val="100000"/>
              </a:lnSpc>
              <a:spcBef>
                <a:spcPts val="0"/>
              </a:spcBef>
              <a:spcAft>
                <a:spcPts val="0"/>
              </a:spcAft>
              <a:buClr>
                <a:schemeClr val="lt2"/>
              </a:buClr>
              <a:buSzPts val="2400"/>
              <a:buNone/>
              <a:defRPr sz="2400">
                <a:solidFill>
                  <a:schemeClr val="lt2"/>
                </a:solidFill>
              </a:defRPr>
            </a:lvl3pPr>
            <a:lvl4pPr lvl="3" rtl="0" algn="ctr">
              <a:lnSpc>
                <a:spcPct val="100000"/>
              </a:lnSpc>
              <a:spcBef>
                <a:spcPts val="0"/>
              </a:spcBef>
              <a:spcAft>
                <a:spcPts val="0"/>
              </a:spcAft>
              <a:buClr>
                <a:schemeClr val="lt2"/>
              </a:buClr>
              <a:buSzPts val="2400"/>
              <a:buNone/>
              <a:defRPr sz="2400">
                <a:solidFill>
                  <a:schemeClr val="lt2"/>
                </a:solidFill>
              </a:defRPr>
            </a:lvl4pPr>
            <a:lvl5pPr lvl="4" rtl="0" algn="ctr">
              <a:lnSpc>
                <a:spcPct val="100000"/>
              </a:lnSpc>
              <a:spcBef>
                <a:spcPts val="0"/>
              </a:spcBef>
              <a:spcAft>
                <a:spcPts val="0"/>
              </a:spcAft>
              <a:buClr>
                <a:schemeClr val="lt2"/>
              </a:buClr>
              <a:buSzPts val="2400"/>
              <a:buNone/>
              <a:defRPr sz="2400">
                <a:solidFill>
                  <a:schemeClr val="lt2"/>
                </a:solidFill>
              </a:defRPr>
            </a:lvl5pPr>
            <a:lvl6pPr lvl="5" rtl="0" algn="ctr">
              <a:lnSpc>
                <a:spcPct val="100000"/>
              </a:lnSpc>
              <a:spcBef>
                <a:spcPts val="0"/>
              </a:spcBef>
              <a:spcAft>
                <a:spcPts val="0"/>
              </a:spcAft>
              <a:buClr>
                <a:schemeClr val="lt2"/>
              </a:buClr>
              <a:buSzPts val="2400"/>
              <a:buNone/>
              <a:defRPr sz="2400">
                <a:solidFill>
                  <a:schemeClr val="lt2"/>
                </a:solidFill>
              </a:defRPr>
            </a:lvl6pPr>
            <a:lvl7pPr lvl="6" rtl="0" algn="ctr">
              <a:lnSpc>
                <a:spcPct val="100000"/>
              </a:lnSpc>
              <a:spcBef>
                <a:spcPts val="0"/>
              </a:spcBef>
              <a:spcAft>
                <a:spcPts val="0"/>
              </a:spcAft>
              <a:buClr>
                <a:schemeClr val="lt2"/>
              </a:buClr>
              <a:buSzPts val="2400"/>
              <a:buNone/>
              <a:defRPr sz="2400">
                <a:solidFill>
                  <a:schemeClr val="lt2"/>
                </a:solidFill>
              </a:defRPr>
            </a:lvl7pPr>
            <a:lvl8pPr lvl="7" rtl="0" algn="ctr">
              <a:lnSpc>
                <a:spcPct val="100000"/>
              </a:lnSpc>
              <a:spcBef>
                <a:spcPts val="0"/>
              </a:spcBef>
              <a:spcAft>
                <a:spcPts val="0"/>
              </a:spcAft>
              <a:buClr>
                <a:schemeClr val="lt2"/>
              </a:buClr>
              <a:buSzPts val="2400"/>
              <a:buNone/>
              <a:defRPr sz="2400">
                <a:solidFill>
                  <a:schemeClr val="lt2"/>
                </a:solidFill>
              </a:defRPr>
            </a:lvl8pPr>
            <a:lvl9pPr lvl="8" rtl="0" algn="ctr">
              <a:lnSpc>
                <a:spcPct val="100000"/>
              </a:lnSpc>
              <a:spcBef>
                <a:spcPts val="0"/>
              </a:spcBef>
              <a:spcAft>
                <a:spcPts val="0"/>
              </a:spcAft>
              <a:buClr>
                <a:schemeClr val="lt2"/>
              </a:buClr>
              <a:buSzPts val="2400"/>
              <a:buNone/>
              <a:defRPr sz="2400">
                <a:solidFill>
                  <a:schemeClr val="lt2"/>
                </a:solidFill>
              </a:defRPr>
            </a:lvl9pPr>
          </a:lstStyle>
          <a:p/>
        </p:txBody>
      </p:sp>
      <p:grpSp>
        <p:nvGrpSpPr>
          <p:cNvPr id="121" name="Google Shape;121;p14"/>
          <p:cNvGrpSpPr/>
          <p:nvPr/>
        </p:nvGrpSpPr>
        <p:grpSpPr>
          <a:xfrm>
            <a:off x="-556628" y="1"/>
            <a:ext cx="2012621" cy="2650210"/>
            <a:chOff x="-556628" y="1"/>
            <a:chExt cx="2012621" cy="2650210"/>
          </a:xfrm>
        </p:grpSpPr>
        <p:pic>
          <p:nvPicPr>
            <p:cNvPr id="122" name="Google Shape;122;p14"/>
            <p:cNvPicPr preferRelativeResize="0"/>
            <p:nvPr/>
          </p:nvPicPr>
          <p:blipFill>
            <a:blip r:embed="rId3">
              <a:alphaModFix/>
            </a:blip>
            <a:stretch>
              <a:fillRect/>
            </a:stretch>
          </p:blipFill>
          <p:spPr>
            <a:xfrm rot="3380810">
              <a:off x="449536" y="-100051"/>
              <a:ext cx="527392" cy="1433502"/>
            </a:xfrm>
            <a:prstGeom prst="rect">
              <a:avLst/>
            </a:prstGeom>
            <a:noFill/>
            <a:ln>
              <a:noFill/>
            </a:ln>
          </p:spPr>
        </p:pic>
        <p:pic>
          <p:nvPicPr>
            <p:cNvPr id="123" name="Google Shape;123;p14"/>
            <p:cNvPicPr preferRelativeResize="0"/>
            <p:nvPr/>
          </p:nvPicPr>
          <p:blipFill>
            <a:blip r:embed="rId4">
              <a:alphaModFix/>
            </a:blip>
            <a:stretch>
              <a:fillRect/>
            </a:stretch>
          </p:blipFill>
          <p:spPr>
            <a:xfrm rot="3799491">
              <a:off x="-246990" y="1075251"/>
              <a:ext cx="1200670" cy="143350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
    <p:spTree>
      <p:nvGrpSpPr>
        <p:cNvPr id="124" name="Shape 124"/>
        <p:cNvGrpSpPr/>
        <p:nvPr/>
      </p:nvGrpSpPr>
      <p:grpSpPr>
        <a:xfrm>
          <a:off x="0" y="0"/>
          <a:ext cx="0" cy="0"/>
          <a:chOff x="0" y="0"/>
          <a:chExt cx="0" cy="0"/>
        </a:xfrm>
      </p:grpSpPr>
      <p:pic>
        <p:nvPicPr>
          <p:cNvPr id="125" name="Google Shape;125;p15"/>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sp>
        <p:nvSpPr>
          <p:cNvPr id="126" name="Google Shape;126;p15"/>
          <p:cNvSpPr txBox="1"/>
          <p:nvPr>
            <p:ph hasCustomPrompt="1" type="title"/>
          </p:nvPr>
        </p:nvSpPr>
        <p:spPr>
          <a:xfrm>
            <a:off x="1982700" y="1972795"/>
            <a:ext cx="5178600" cy="82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Font typeface="Nunito"/>
              <a:buNone/>
              <a:defRPr sz="8000"/>
            </a:lvl1pPr>
            <a:lvl2pPr lvl="1" rtl="0" algn="ctr">
              <a:spcBef>
                <a:spcPts val="0"/>
              </a:spcBef>
              <a:spcAft>
                <a:spcPts val="0"/>
              </a:spcAft>
              <a:buClr>
                <a:schemeClr val="lt2"/>
              </a:buClr>
              <a:buSzPts val="6200"/>
              <a:buFont typeface="Nunito"/>
              <a:buNone/>
              <a:defRPr b="1" sz="6200">
                <a:solidFill>
                  <a:schemeClr val="lt2"/>
                </a:solidFill>
                <a:latin typeface="Nunito"/>
                <a:ea typeface="Nunito"/>
                <a:cs typeface="Nunito"/>
                <a:sym typeface="Nunito"/>
              </a:defRPr>
            </a:lvl2pPr>
            <a:lvl3pPr lvl="2" rtl="0" algn="ctr">
              <a:spcBef>
                <a:spcPts val="0"/>
              </a:spcBef>
              <a:spcAft>
                <a:spcPts val="0"/>
              </a:spcAft>
              <a:buClr>
                <a:schemeClr val="lt2"/>
              </a:buClr>
              <a:buSzPts val="6200"/>
              <a:buFont typeface="Nunito"/>
              <a:buNone/>
              <a:defRPr b="1" sz="6200">
                <a:solidFill>
                  <a:schemeClr val="lt2"/>
                </a:solidFill>
                <a:latin typeface="Nunito"/>
                <a:ea typeface="Nunito"/>
                <a:cs typeface="Nunito"/>
                <a:sym typeface="Nunito"/>
              </a:defRPr>
            </a:lvl3pPr>
            <a:lvl4pPr lvl="3" rtl="0" algn="ctr">
              <a:spcBef>
                <a:spcPts val="0"/>
              </a:spcBef>
              <a:spcAft>
                <a:spcPts val="0"/>
              </a:spcAft>
              <a:buClr>
                <a:schemeClr val="lt2"/>
              </a:buClr>
              <a:buSzPts val="6200"/>
              <a:buFont typeface="Nunito"/>
              <a:buNone/>
              <a:defRPr b="1" sz="6200">
                <a:solidFill>
                  <a:schemeClr val="lt2"/>
                </a:solidFill>
                <a:latin typeface="Nunito"/>
                <a:ea typeface="Nunito"/>
                <a:cs typeface="Nunito"/>
                <a:sym typeface="Nunito"/>
              </a:defRPr>
            </a:lvl4pPr>
            <a:lvl5pPr lvl="4" rtl="0" algn="ctr">
              <a:spcBef>
                <a:spcPts val="0"/>
              </a:spcBef>
              <a:spcAft>
                <a:spcPts val="0"/>
              </a:spcAft>
              <a:buClr>
                <a:schemeClr val="lt2"/>
              </a:buClr>
              <a:buSzPts val="6200"/>
              <a:buFont typeface="Nunito"/>
              <a:buNone/>
              <a:defRPr b="1" sz="6200">
                <a:solidFill>
                  <a:schemeClr val="lt2"/>
                </a:solidFill>
                <a:latin typeface="Nunito"/>
                <a:ea typeface="Nunito"/>
                <a:cs typeface="Nunito"/>
                <a:sym typeface="Nunito"/>
              </a:defRPr>
            </a:lvl5pPr>
            <a:lvl6pPr lvl="5" rtl="0" algn="ctr">
              <a:spcBef>
                <a:spcPts val="0"/>
              </a:spcBef>
              <a:spcAft>
                <a:spcPts val="0"/>
              </a:spcAft>
              <a:buClr>
                <a:schemeClr val="lt2"/>
              </a:buClr>
              <a:buSzPts val="6200"/>
              <a:buFont typeface="Nunito"/>
              <a:buNone/>
              <a:defRPr b="1" sz="6200">
                <a:solidFill>
                  <a:schemeClr val="lt2"/>
                </a:solidFill>
                <a:latin typeface="Nunito"/>
                <a:ea typeface="Nunito"/>
                <a:cs typeface="Nunito"/>
                <a:sym typeface="Nunito"/>
              </a:defRPr>
            </a:lvl6pPr>
            <a:lvl7pPr lvl="6" rtl="0" algn="ctr">
              <a:spcBef>
                <a:spcPts val="0"/>
              </a:spcBef>
              <a:spcAft>
                <a:spcPts val="0"/>
              </a:spcAft>
              <a:buClr>
                <a:schemeClr val="lt2"/>
              </a:buClr>
              <a:buSzPts val="6200"/>
              <a:buFont typeface="Nunito"/>
              <a:buNone/>
              <a:defRPr b="1" sz="6200">
                <a:solidFill>
                  <a:schemeClr val="lt2"/>
                </a:solidFill>
                <a:latin typeface="Nunito"/>
                <a:ea typeface="Nunito"/>
                <a:cs typeface="Nunito"/>
                <a:sym typeface="Nunito"/>
              </a:defRPr>
            </a:lvl7pPr>
            <a:lvl8pPr lvl="7" rtl="0" algn="ctr">
              <a:spcBef>
                <a:spcPts val="0"/>
              </a:spcBef>
              <a:spcAft>
                <a:spcPts val="0"/>
              </a:spcAft>
              <a:buClr>
                <a:schemeClr val="lt2"/>
              </a:buClr>
              <a:buSzPts val="6200"/>
              <a:buFont typeface="Nunito"/>
              <a:buNone/>
              <a:defRPr b="1" sz="6200">
                <a:solidFill>
                  <a:schemeClr val="lt2"/>
                </a:solidFill>
                <a:latin typeface="Nunito"/>
                <a:ea typeface="Nunito"/>
                <a:cs typeface="Nunito"/>
                <a:sym typeface="Nunito"/>
              </a:defRPr>
            </a:lvl8pPr>
            <a:lvl9pPr lvl="8" rtl="0" algn="ctr">
              <a:spcBef>
                <a:spcPts val="0"/>
              </a:spcBef>
              <a:spcAft>
                <a:spcPts val="0"/>
              </a:spcAft>
              <a:buClr>
                <a:schemeClr val="lt2"/>
              </a:buClr>
              <a:buSzPts val="6200"/>
              <a:buFont typeface="Nunito"/>
              <a:buNone/>
              <a:defRPr b="1" sz="6200">
                <a:solidFill>
                  <a:schemeClr val="lt2"/>
                </a:solidFill>
                <a:latin typeface="Nunito"/>
                <a:ea typeface="Nunito"/>
                <a:cs typeface="Nunito"/>
                <a:sym typeface="Nunito"/>
              </a:defRPr>
            </a:lvl9pPr>
          </a:lstStyle>
          <a:p>
            <a:r>
              <a:t>xx%</a:t>
            </a:r>
          </a:p>
        </p:txBody>
      </p:sp>
      <p:sp>
        <p:nvSpPr>
          <p:cNvPr id="127" name="Google Shape;127;p15"/>
          <p:cNvSpPr txBox="1"/>
          <p:nvPr>
            <p:ph idx="1" type="subTitle"/>
          </p:nvPr>
        </p:nvSpPr>
        <p:spPr>
          <a:xfrm>
            <a:off x="2647050" y="2801093"/>
            <a:ext cx="38499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 name="Google Shape;128;p15"/>
          <p:cNvSpPr txBox="1"/>
          <p:nvPr>
            <p:ph hasCustomPrompt="1" idx="2" type="title"/>
          </p:nvPr>
        </p:nvSpPr>
        <p:spPr>
          <a:xfrm>
            <a:off x="1984200" y="3163625"/>
            <a:ext cx="5175600" cy="83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Font typeface="Nunito"/>
              <a:buNone/>
              <a:defRPr sz="8000"/>
            </a:lvl1pPr>
            <a:lvl2pPr lvl="1" rtl="0" algn="ctr">
              <a:spcBef>
                <a:spcPts val="0"/>
              </a:spcBef>
              <a:spcAft>
                <a:spcPts val="0"/>
              </a:spcAft>
              <a:buClr>
                <a:schemeClr val="lt2"/>
              </a:buClr>
              <a:buSzPts val="6200"/>
              <a:buFont typeface="Nunito"/>
              <a:buNone/>
              <a:defRPr b="1" sz="6200">
                <a:solidFill>
                  <a:schemeClr val="lt2"/>
                </a:solidFill>
                <a:latin typeface="Nunito"/>
                <a:ea typeface="Nunito"/>
                <a:cs typeface="Nunito"/>
                <a:sym typeface="Nunito"/>
              </a:defRPr>
            </a:lvl2pPr>
            <a:lvl3pPr lvl="2" rtl="0" algn="ctr">
              <a:spcBef>
                <a:spcPts val="0"/>
              </a:spcBef>
              <a:spcAft>
                <a:spcPts val="0"/>
              </a:spcAft>
              <a:buClr>
                <a:schemeClr val="lt2"/>
              </a:buClr>
              <a:buSzPts val="6200"/>
              <a:buFont typeface="Nunito"/>
              <a:buNone/>
              <a:defRPr b="1" sz="6200">
                <a:solidFill>
                  <a:schemeClr val="lt2"/>
                </a:solidFill>
                <a:latin typeface="Nunito"/>
                <a:ea typeface="Nunito"/>
                <a:cs typeface="Nunito"/>
                <a:sym typeface="Nunito"/>
              </a:defRPr>
            </a:lvl3pPr>
            <a:lvl4pPr lvl="3" rtl="0" algn="ctr">
              <a:spcBef>
                <a:spcPts val="0"/>
              </a:spcBef>
              <a:spcAft>
                <a:spcPts val="0"/>
              </a:spcAft>
              <a:buClr>
                <a:schemeClr val="lt2"/>
              </a:buClr>
              <a:buSzPts val="6200"/>
              <a:buFont typeface="Nunito"/>
              <a:buNone/>
              <a:defRPr b="1" sz="6200">
                <a:solidFill>
                  <a:schemeClr val="lt2"/>
                </a:solidFill>
                <a:latin typeface="Nunito"/>
                <a:ea typeface="Nunito"/>
                <a:cs typeface="Nunito"/>
                <a:sym typeface="Nunito"/>
              </a:defRPr>
            </a:lvl4pPr>
            <a:lvl5pPr lvl="4" rtl="0" algn="ctr">
              <a:spcBef>
                <a:spcPts val="0"/>
              </a:spcBef>
              <a:spcAft>
                <a:spcPts val="0"/>
              </a:spcAft>
              <a:buClr>
                <a:schemeClr val="lt2"/>
              </a:buClr>
              <a:buSzPts val="6200"/>
              <a:buFont typeface="Nunito"/>
              <a:buNone/>
              <a:defRPr b="1" sz="6200">
                <a:solidFill>
                  <a:schemeClr val="lt2"/>
                </a:solidFill>
                <a:latin typeface="Nunito"/>
                <a:ea typeface="Nunito"/>
                <a:cs typeface="Nunito"/>
                <a:sym typeface="Nunito"/>
              </a:defRPr>
            </a:lvl5pPr>
            <a:lvl6pPr lvl="5" rtl="0" algn="ctr">
              <a:spcBef>
                <a:spcPts val="0"/>
              </a:spcBef>
              <a:spcAft>
                <a:spcPts val="0"/>
              </a:spcAft>
              <a:buClr>
                <a:schemeClr val="lt2"/>
              </a:buClr>
              <a:buSzPts val="6200"/>
              <a:buFont typeface="Nunito"/>
              <a:buNone/>
              <a:defRPr b="1" sz="6200">
                <a:solidFill>
                  <a:schemeClr val="lt2"/>
                </a:solidFill>
                <a:latin typeface="Nunito"/>
                <a:ea typeface="Nunito"/>
                <a:cs typeface="Nunito"/>
                <a:sym typeface="Nunito"/>
              </a:defRPr>
            </a:lvl6pPr>
            <a:lvl7pPr lvl="6" rtl="0" algn="ctr">
              <a:spcBef>
                <a:spcPts val="0"/>
              </a:spcBef>
              <a:spcAft>
                <a:spcPts val="0"/>
              </a:spcAft>
              <a:buClr>
                <a:schemeClr val="lt2"/>
              </a:buClr>
              <a:buSzPts val="6200"/>
              <a:buFont typeface="Nunito"/>
              <a:buNone/>
              <a:defRPr b="1" sz="6200">
                <a:solidFill>
                  <a:schemeClr val="lt2"/>
                </a:solidFill>
                <a:latin typeface="Nunito"/>
                <a:ea typeface="Nunito"/>
                <a:cs typeface="Nunito"/>
                <a:sym typeface="Nunito"/>
              </a:defRPr>
            </a:lvl7pPr>
            <a:lvl8pPr lvl="7" rtl="0" algn="ctr">
              <a:spcBef>
                <a:spcPts val="0"/>
              </a:spcBef>
              <a:spcAft>
                <a:spcPts val="0"/>
              </a:spcAft>
              <a:buClr>
                <a:schemeClr val="lt2"/>
              </a:buClr>
              <a:buSzPts val="6200"/>
              <a:buFont typeface="Nunito"/>
              <a:buNone/>
              <a:defRPr b="1" sz="6200">
                <a:solidFill>
                  <a:schemeClr val="lt2"/>
                </a:solidFill>
                <a:latin typeface="Nunito"/>
                <a:ea typeface="Nunito"/>
                <a:cs typeface="Nunito"/>
                <a:sym typeface="Nunito"/>
              </a:defRPr>
            </a:lvl8pPr>
            <a:lvl9pPr lvl="8" rtl="0" algn="ctr">
              <a:spcBef>
                <a:spcPts val="0"/>
              </a:spcBef>
              <a:spcAft>
                <a:spcPts val="0"/>
              </a:spcAft>
              <a:buClr>
                <a:schemeClr val="lt2"/>
              </a:buClr>
              <a:buSzPts val="6200"/>
              <a:buFont typeface="Nunito"/>
              <a:buNone/>
              <a:defRPr b="1" sz="6200">
                <a:solidFill>
                  <a:schemeClr val="lt2"/>
                </a:solidFill>
                <a:latin typeface="Nunito"/>
                <a:ea typeface="Nunito"/>
                <a:cs typeface="Nunito"/>
                <a:sym typeface="Nunito"/>
              </a:defRPr>
            </a:lvl9pPr>
          </a:lstStyle>
          <a:p>
            <a:r>
              <a:t>xx%</a:t>
            </a:r>
          </a:p>
        </p:txBody>
      </p:sp>
      <p:sp>
        <p:nvSpPr>
          <p:cNvPr id="129" name="Google Shape;129;p15"/>
          <p:cNvSpPr txBox="1"/>
          <p:nvPr>
            <p:ph idx="3" type="subTitle"/>
          </p:nvPr>
        </p:nvSpPr>
        <p:spPr>
          <a:xfrm>
            <a:off x="2647200" y="3998988"/>
            <a:ext cx="38496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30" name="Google Shape;130;p15"/>
          <p:cNvPicPr preferRelativeResize="0"/>
          <p:nvPr/>
        </p:nvPicPr>
        <p:blipFill>
          <a:blip r:embed="rId3">
            <a:alphaModFix/>
          </a:blip>
          <a:stretch>
            <a:fillRect/>
          </a:stretch>
        </p:blipFill>
        <p:spPr>
          <a:xfrm>
            <a:off x="7824027" y="-134650"/>
            <a:ext cx="1194580" cy="1247675"/>
          </a:xfrm>
          <a:prstGeom prst="rect">
            <a:avLst/>
          </a:prstGeom>
          <a:noFill/>
          <a:ln>
            <a:noFill/>
          </a:ln>
        </p:spPr>
      </p:pic>
      <p:pic>
        <p:nvPicPr>
          <p:cNvPr id="131" name="Google Shape;131;p15"/>
          <p:cNvPicPr preferRelativeResize="0"/>
          <p:nvPr/>
        </p:nvPicPr>
        <p:blipFill>
          <a:blip r:embed="rId4">
            <a:alphaModFix/>
          </a:blip>
          <a:stretch>
            <a:fillRect/>
          </a:stretch>
        </p:blipFill>
        <p:spPr>
          <a:xfrm>
            <a:off x="7741734" y="3996700"/>
            <a:ext cx="1359167" cy="1146799"/>
          </a:xfrm>
          <a:prstGeom prst="rect">
            <a:avLst/>
          </a:prstGeom>
          <a:noFill/>
          <a:ln>
            <a:noFill/>
          </a:ln>
        </p:spPr>
      </p:pic>
      <p:pic>
        <p:nvPicPr>
          <p:cNvPr id="132" name="Google Shape;132;p15"/>
          <p:cNvPicPr preferRelativeResize="0"/>
          <p:nvPr/>
        </p:nvPicPr>
        <p:blipFill>
          <a:blip r:embed="rId5">
            <a:alphaModFix/>
          </a:blip>
          <a:stretch>
            <a:fillRect/>
          </a:stretch>
        </p:blipFill>
        <p:spPr>
          <a:xfrm rot="2700000">
            <a:off x="91450" y="-180575"/>
            <a:ext cx="964673" cy="1725225"/>
          </a:xfrm>
          <a:prstGeom prst="rect">
            <a:avLst/>
          </a:prstGeom>
          <a:noFill/>
          <a:ln>
            <a:noFill/>
          </a:ln>
        </p:spPr>
      </p:pic>
      <p:pic>
        <p:nvPicPr>
          <p:cNvPr id="133" name="Google Shape;133;p15"/>
          <p:cNvPicPr preferRelativeResize="0"/>
          <p:nvPr/>
        </p:nvPicPr>
        <p:blipFill>
          <a:blip r:embed="rId6">
            <a:alphaModFix/>
          </a:blip>
          <a:stretch>
            <a:fillRect/>
          </a:stretch>
        </p:blipFill>
        <p:spPr>
          <a:xfrm rot="1897995">
            <a:off x="37951" y="3745963"/>
            <a:ext cx="964673" cy="1725223"/>
          </a:xfrm>
          <a:prstGeom prst="rect">
            <a:avLst/>
          </a:prstGeom>
          <a:noFill/>
          <a:ln>
            <a:noFill/>
          </a:ln>
        </p:spPr>
      </p:pic>
      <p:pic>
        <p:nvPicPr>
          <p:cNvPr id="134" name="Google Shape;134;p15"/>
          <p:cNvPicPr preferRelativeResize="0"/>
          <p:nvPr/>
        </p:nvPicPr>
        <p:blipFill>
          <a:blip r:embed="rId7">
            <a:alphaModFix/>
          </a:blip>
          <a:stretch>
            <a:fillRect/>
          </a:stretch>
        </p:blipFill>
        <p:spPr>
          <a:xfrm rot="-846774">
            <a:off x="8115208" y="2221529"/>
            <a:ext cx="1130869" cy="913191"/>
          </a:xfrm>
          <a:prstGeom prst="rect">
            <a:avLst/>
          </a:prstGeom>
          <a:noFill/>
          <a:ln>
            <a:noFill/>
          </a:ln>
        </p:spPr>
      </p:pic>
      <p:pic>
        <p:nvPicPr>
          <p:cNvPr id="135" name="Google Shape;135;p15"/>
          <p:cNvPicPr preferRelativeResize="0"/>
          <p:nvPr/>
        </p:nvPicPr>
        <p:blipFill>
          <a:blip r:embed="rId8">
            <a:alphaModFix/>
          </a:blip>
          <a:stretch>
            <a:fillRect/>
          </a:stretch>
        </p:blipFill>
        <p:spPr>
          <a:xfrm rot="-938587">
            <a:off x="-56362" y="1706863"/>
            <a:ext cx="964673" cy="1725224"/>
          </a:xfrm>
          <a:prstGeom prst="rect">
            <a:avLst/>
          </a:prstGeom>
          <a:noFill/>
          <a:ln>
            <a:noFill/>
          </a:ln>
        </p:spPr>
      </p:pic>
      <p:sp>
        <p:nvSpPr>
          <p:cNvPr id="136" name="Google Shape;136;p15"/>
          <p:cNvSpPr txBox="1"/>
          <p:nvPr>
            <p:ph hasCustomPrompt="1" idx="4" type="title"/>
          </p:nvPr>
        </p:nvSpPr>
        <p:spPr>
          <a:xfrm>
            <a:off x="1982700" y="778800"/>
            <a:ext cx="51786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Font typeface="Nunito"/>
              <a:buNone/>
              <a:defRPr sz="8000"/>
            </a:lvl1pPr>
            <a:lvl2pPr lvl="1" rtl="0" algn="ctr">
              <a:spcBef>
                <a:spcPts val="0"/>
              </a:spcBef>
              <a:spcAft>
                <a:spcPts val="0"/>
              </a:spcAft>
              <a:buClr>
                <a:schemeClr val="lt2"/>
              </a:buClr>
              <a:buSzPts val="6200"/>
              <a:buFont typeface="Nunito"/>
              <a:buNone/>
              <a:defRPr b="1" sz="6200">
                <a:solidFill>
                  <a:schemeClr val="lt2"/>
                </a:solidFill>
                <a:latin typeface="Nunito"/>
                <a:ea typeface="Nunito"/>
                <a:cs typeface="Nunito"/>
                <a:sym typeface="Nunito"/>
              </a:defRPr>
            </a:lvl2pPr>
            <a:lvl3pPr lvl="2" rtl="0" algn="ctr">
              <a:spcBef>
                <a:spcPts val="0"/>
              </a:spcBef>
              <a:spcAft>
                <a:spcPts val="0"/>
              </a:spcAft>
              <a:buClr>
                <a:schemeClr val="lt2"/>
              </a:buClr>
              <a:buSzPts val="6200"/>
              <a:buFont typeface="Nunito"/>
              <a:buNone/>
              <a:defRPr b="1" sz="6200">
                <a:solidFill>
                  <a:schemeClr val="lt2"/>
                </a:solidFill>
                <a:latin typeface="Nunito"/>
                <a:ea typeface="Nunito"/>
                <a:cs typeface="Nunito"/>
                <a:sym typeface="Nunito"/>
              </a:defRPr>
            </a:lvl3pPr>
            <a:lvl4pPr lvl="3" rtl="0" algn="ctr">
              <a:spcBef>
                <a:spcPts val="0"/>
              </a:spcBef>
              <a:spcAft>
                <a:spcPts val="0"/>
              </a:spcAft>
              <a:buClr>
                <a:schemeClr val="lt2"/>
              </a:buClr>
              <a:buSzPts val="6200"/>
              <a:buFont typeface="Nunito"/>
              <a:buNone/>
              <a:defRPr b="1" sz="6200">
                <a:solidFill>
                  <a:schemeClr val="lt2"/>
                </a:solidFill>
                <a:latin typeface="Nunito"/>
                <a:ea typeface="Nunito"/>
                <a:cs typeface="Nunito"/>
                <a:sym typeface="Nunito"/>
              </a:defRPr>
            </a:lvl4pPr>
            <a:lvl5pPr lvl="4" rtl="0" algn="ctr">
              <a:spcBef>
                <a:spcPts val="0"/>
              </a:spcBef>
              <a:spcAft>
                <a:spcPts val="0"/>
              </a:spcAft>
              <a:buClr>
                <a:schemeClr val="lt2"/>
              </a:buClr>
              <a:buSzPts val="6200"/>
              <a:buFont typeface="Nunito"/>
              <a:buNone/>
              <a:defRPr b="1" sz="6200">
                <a:solidFill>
                  <a:schemeClr val="lt2"/>
                </a:solidFill>
                <a:latin typeface="Nunito"/>
                <a:ea typeface="Nunito"/>
                <a:cs typeface="Nunito"/>
                <a:sym typeface="Nunito"/>
              </a:defRPr>
            </a:lvl5pPr>
            <a:lvl6pPr lvl="5" rtl="0" algn="ctr">
              <a:spcBef>
                <a:spcPts val="0"/>
              </a:spcBef>
              <a:spcAft>
                <a:spcPts val="0"/>
              </a:spcAft>
              <a:buClr>
                <a:schemeClr val="lt2"/>
              </a:buClr>
              <a:buSzPts val="6200"/>
              <a:buFont typeface="Nunito"/>
              <a:buNone/>
              <a:defRPr b="1" sz="6200">
                <a:solidFill>
                  <a:schemeClr val="lt2"/>
                </a:solidFill>
                <a:latin typeface="Nunito"/>
                <a:ea typeface="Nunito"/>
                <a:cs typeface="Nunito"/>
                <a:sym typeface="Nunito"/>
              </a:defRPr>
            </a:lvl6pPr>
            <a:lvl7pPr lvl="6" rtl="0" algn="ctr">
              <a:spcBef>
                <a:spcPts val="0"/>
              </a:spcBef>
              <a:spcAft>
                <a:spcPts val="0"/>
              </a:spcAft>
              <a:buClr>
                <a:schemeClr val="lt2"/>
              </a:buClr>
              <a:buSzPts val="6200"/>
              <a:buFont typeface="Nunito"/>
              <a:buNone/>
              <a:defRPr b="1" sz="6200">
                <a:solidFill>
                  <a:schemeClr val="lt2"/>
                </a:solidFill>
                <a:latin typeface="Nunito"/>
                <a:ea typeface="Nunito"/>
                <a:cs typeface="Nunito"/>
                <a:sym typeface="Nunito"/>
              </a:defRPr>
            </a:lvl7pPr>
            <a:lvl8pPr lvl="7" rtl="0" algn="ctr">
              <a:spcBef>
                <a:spcPts val="0"/>
              </a:spcBef>
              <a:spcAft>
                <a:spcPts val="0"/>
              </a:spcAft>
              <a:buClr>
                <a:schemeClr val="lt2"/>
              </a:buClr>
              <a:buSzPts val="6200"/>
              <a:buFont typeface="Nunito"/>
              <a:buNone/>
              <a:defRPr b="1" sz="6200">
                <a:solidFill>
                  <a:schemeClr val="lt2"/>
                </a:solidFill>
                <a:latin typeface="Nunito"/>
                <a:ea typeface="Nunito"/>
                <a:cs typeface="Nunito"/>
                <a:sym typeface="Nunito"/>
              </a:defRPr>
            </a:lvl8pPr>
            <a:lvl9pPr lvl="8" rtl="0" algn="ctr">
              <a:spcBef>
                <a:spcPts val="0"/>
              </a:spcBef>
              <a:spcAft>
                <a:spcPts val="0"/>
              </a:spcAft>
              <a:buClr>
                <a:schemeClr val="lt2"/>
              </a:buClr>
              <a:buSzPts val="6200"/>
              <a:buFont typeface="Nunito"/>
              <a:buNone/>
              <a:defRPr b="1" sz="6200">
                <a:solidFill>
                  <a:schemeClr val="lt2"/>
                </a:solidFill>
                <a:latin typeface="Nunito"/>
                <a:ea typeface="Nunito"/>
                <a:cs typeface="Nunito"/>
                <a:sym typeface="Nunito"/>
              </a:defRPr>
            </a:lvl9pPr>
          </a:lstStyle>
          <a:p>
            <a:r>
              <a:t>xx%</a:t>
            </a:r>
          </a:p>
        </p:txBody>
      </p:sp>
      <p:sp>
        <p:nvSpPr>
          <p:cNvPr id="137" name="Google Shape;137;p15"/>
          <p:cNvSpPr txBox="1"/>
          <p:nvPr>
            <p:ph idx="5" type="subTitle"/>
          </p:nvPr>
        </p:nvSpPr>
        <p:spPr>
          <a:xfrm>
            <a:off x="2647050" y="1607097"/>
            <a:ext cx="38499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5">
    <p:spTree>
      <p:nvGrpSpPr>
        <p:cNvPr id="138" name="Shape 138"/>
        <p:cNvGrpSpPr/>
        <p:nvPr/>
      </p:nvGrpSpPr>
      <p:grpSpPr>
        <a:xfrm>
          <a:off x="0" y="0"/>
          <a:ext cx="0" cy="0"/>
          <a:chOff x="0" y="0"/>
          <a:chExt cx="0" cy="0"/>
        </a:xfrm>
      </p:grpSpPr>
      <p:pic>
        <p:nvPicPr>
          <p:cNvPr id="139" name="Google Shape;139;p16"/>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sp>
        <p:nvSpPr>
          <p:cNvPr id="140" name="Google Shape;140;p16"/>
          <p:cNvSpPr txBox="1"/>
          <p:nvPr>
            <p:ph idx="1" type="subTitle"/>
          </p:nvPr>
        </p:nvSpPr>
        <p:spPr>
          <a:xfrm>
            <a:off x="1774643" y="3458461"/>
            <a:ext cx="21030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sp>
        <p:nvSpPr>
          <p:cNvPr id="141" name="Google Shape;141;p16"/>
          <p:cNvSpPr txBox="1"/>
          <p:nvPr>
            <p:ph idx="2" type="subTitle"/>
          </p:nvPr>
        </p:nvSpPr>
        <p:spPr>
          <a:xfrm>
            <a:off x="5266657" y="4059126"/>
            <a:ext cx="21024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a:lvl1pPr>
            <a:lvl2pPr lvl="1" rtl="0" algn="ctr">
              <a:lnSpc>
                <a:spcPct val="100000"/>
              </a:lnSpc>
              <a:spcBef>
                <a:spcPts val="0"/>
              </a:spcBef>
              <a:spcAft>
                <a:spcPts val="0"/>
              </a:spcAft>
              <a:buClr>
                <a:schemeClr val="lt2"/>
              </a:buClr>
              <a:buSzPts val="1400"/>
              <a:buNone/>
              <a:defRPr>
                <a:solidFill>
                  <a:schemeClr val="lt2"/>
                </a:solidFill>
              </a:defRPr>
            </a:lvl2pPr>
            <a:lvl3pPr lvl="2" rtl="0" algn="ctr">
              <a:lnSpc>
                <a:spcPct val="100000"/>
              </a:lnSpc>
              <a:spcBef>
                <a:spcPts val="0"/>
              </a:spcBef>
              <a:spcAft>
                <a:spcPts val="0"/>
              </a:spcAft>
              <a:buClr>
                <a:schemeClr val="lt2"/>
              </a:buClr>
              <a:buSzPts val="1400"/>
              <a:buNone/>
              <a:defRPr>
                <a:solidFill>
                  <a:schemeClr val="lt2"/>
                </a:solidFill>
              </a:defRPr>
            </a:lvl3pPr>
            <a:lvl4pPr lvl="3" rtl="0" algn="ctr">
              <a:lnSpc>
                <a:spcPct val="100000"/>
              </a:lnSpc>
              <a:spcBef>
                <a:spcPts val="0"/>
              </a:spcBef>
              <a:spcAft>
                <a:spcPts val="0"/>
              </a:spcAft>
              <a:buClr>
                <a:schemeClr val="lt2"/>
              </a:buClr>
              <a:buSzPts val="1400"/>
              <a:buNone/>
              <a:defRPr>
                <a:solidFill>
                  <a:schemeClr val="lt2"/>
                </a:solidFill>
              </a:defRPr>
            </a:lvl4pPr>
            <a:lvl5pPr lvl="4" rtl="0" algn="ctr">
              <a:lnSpc>
                <a:spcPct val="100000"/>
              </a:lnSpc>
              <a:spcBef>
                <a:spcPts val="0"/>
              </a:spcBef>
              <a:spcAft>
                <a:spcPts val="0"/>
              </a:spcAft>
              <a:buClr>
                <a:schemeClr val="lt2"/>
              </a:buClr>
              <a:buSzPts val="1400"/>
              <a:buNone/>
              <a:defRPr>
                <a:solidFill>
                  <a:schemeClr val="lt2"/>
                </a:solidFill>
              </a:defRPr>
            </a:lvl5pPr>
            <a:lvl6pPr lvl="5" rtl="0" algn="ctr">
              <a:lnSpc>
                <a:spcPct val="100000"/>
              </a:lnSpc>
              <a:spcBef>
                <a:spcPts val="0"/>
              </a:spcBef>
              <a:spcAft>
                <a:spcPts val="0"/>
              </a:spcAft>
              <a:buClr>
                <a:schemeClr val="lt2"/>
              </a:buClr>
              <a:buSzPts val="1400"/>
              <a:buNone/>
              <a:defRPr>
                <a:solidFill>
                  <a:schemeClr val="lt2"/>
                </a:solidFill>
              </a:defRPr>
            </a:lvl6pPr>
            <a:lvl7pPr lvl="6" rtl="0" algn="ctr">
              <a:lnSpc>
                <a:spcPct val="100000"/>
              </a:lnSpc>
              <a:spcBef>
                <a:spcPts val="0"/>
              </a:spcBef>
              <a:spcAft>
                <a:spcPts val="0"/>
              </a:spcAft>
              <a:buClr>
                <a:schemeClr val="lt2"/>
              </a:buClr>
              <a:buSzPts val="1400"/>
              <a:buNone/>
              <a:defRPr>
                <a:solidFill>
                  <a:schemeClr val="lt2"/>
                </a:solidFill>
              </a:defRPr>
            </a:lvl7pPr>
            <a:lvl8pPr lvl="7" rtl="0" algn="ctr">
              <a:lnSpc>
                <a:spcPct val="100000"/>
              </a:lnSpc>
              <a:spcBef>
                <a:spcPts val="0"/>
              </a:spcBef>
              <a:spcAft>
                <a:spcPts val="0"/>
              </a:spcAft>
              <a:buClr>
                <a:schemeClr val="lt2"/>
              </a:buClr>
              <a:buSzPts val="1400"/>
              <a:buNone/>
              <a:defRPr>
                <a:solidFill>
                  <a:schemeClr val="lt2"/>
                </a:solidFill>
              </a:defRPr>
            </a:lvl8pPr>
            <a:lvl9pPr lvl="8" rtl="0" algn="ctr">
              <a:lnSpc>
                <a:spcPct val="100000"/>
              </a:lnSpc>
              <a:spcBef>
                <a:spcPts val="0"/>
              </a:spcBef>
              <a:spcAft>
                <a:spcPts val="0"/>
              </a:spcAft>
              <a:buClr>
                <a:schemeClr val="lt2"/>
              </a:buClr>
              <a:buSzPts val="1400"/>
              <a:buNone/>
              <a:defRPr>
                <a:solidFill>
                  <a:schemeClr val="lt2"/>
                </a:solidFill>
              </a:defRPr>
            </a:lvl9pPr>
          </a:lstStyle>
          <a:p/>
        </p:txBody>
      </p:sp>
      <p:sp>
        <p:nvSpPr>
          <p:cNvPr id="142" name="Google Shape;142;p16"/>
          <p:cNvSpPr txBox="1"/>
          <p:nvPr>
            <p:ph idx="3" type="subTitle"/>
          </p:nvPr>
        </p:nvSpPr>
        <p:spPr>
          <a:xfrm>
            <a:off x="1774643" y="4059876"/>
            <a:ext cx="21030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a:lvl1pPr>
            <a:lvl2pPr lvl="1" rtl="0" algn="ctr">
              <a:lnSpc>
                <a:spcPct val="100000"/>
              </a:lnSpc>
              <a:spcBef>
                <a:spcPts val="0"/>
              </a:spcBef>
              <a:spcAft>
                <a:spcPts val="0"/>
              </a:spcAft>
              <a:buClr>
                <a:schemeClr val="lt2"/>
              </a:buClr>
              <a:buSzPts val="1400"/>
              <a:buNone/>
              <a:defRPr>
                <a:solidFill>
                  <a:schemeClr val="lt2"/>
                </a:solidFill>
              </a:defRPr>
            </a:lvl2pPr>
            <a:lvl3pPr lvl="2" rtl="0" algn="ctr">
              <a:lnSpc>
                <a:spcPct val="100000"/>
              </a:lnSpc>
              <a:spcBef>
                <a:spcPts val="0"/>
              </a:spcBef>
              <a:spcAft>
                <a:spcPts val="0"/>
              </a:spcAft>
              <a:buClr>
                <a:schemeClr val="lt2"/>
              </a:buClr>
              <a:buSzPts val="1400"/>
              <a:buNone/>
              <a:defRPr>
                <a:solidFill>
                  <a:schemeClr val="lt2"/>
                </a:solidFill>
              </a:defRPr>
            </a:lvl3pPr>
            <a:lvl4pPr lvl="3" rtl="0" algn="ctr">
              <a:lnSpc>
                <a:spcPct val="100000"/>
              </a:lnSpc>
              <a:spcBef>
                <a:spcPts val="0"/>
              </a:spcBef>
              <a:spcAft>
                <a:spcPts val="0"/>
              </a:spcAft>
              <a:buClr>
                <a:schemeClr val="lt2"/>
              </a:buClr>
              <a:buSzPts val="1400"/>
              <a:buNone/>
              <a:defRPr>
                <a:solidFill>
                  <a:schemeClr val="lt2"/>
                </a:solidFill>
              </a:defRPr>
            </a:lvl4pPr>
            <a:lvl5pPr lvl="4" rtl="0" algn="ctr">
              <a:lnSpc>
                <a:spcPct val="100000"/>
              </a:lnSpc>
              <a:spcBef>
                <a:spcPts val="0"/>
              </a:spcBef>
              <a:spcAft>
                <a:spcPts val="0"/>
              </a:spcAft>
              <a:buClr>
                <a:schemeClr val="lt2"/>
              </a:buClr>
              <a:buSzPts val="1400"/>
              <a:buNone/>
              <a:defRPr>
                <a:solidFill>
                  <a:schemeClr val="lt2"/>
                </a:solidFill>
              </a:defRPr>
            </a:lvl5pPr>
            <a:lvl6pPr lvl="5" rtl="0" algn="ctr">
              <a:lnSpc>
                <a:spcPct val="100000"/>
              </a:lnSpc>
              <a:spcBef>
                <a:spcPts val="0"/>
              </a:spcBef>
              <a:spcAft>
                <a:spcPts val="0"/>
              </a:spcAft>
              <a:buClr>
                <a:schemeClr val="lt2"/>
              </a:buClr>
              <a:buSzPts val="1400"/>
              <a:buNone/>
              <a:defRPr>
                <a:solidFill>
                  <a:schemeClr val="lt2"/>
                </a:solidFill>
              </a:defRPr>
            </a:lvl6pPr>
            <a:lvl7pPr lvl="6" rtl="0" algn="ctr">
              <a:lnSpc>
                <a:spcPct val="100000"/>
              </a:lnSpc>
              <a:spcBef>
                <a:spcPts val="0"/>
              </a:spcBef>
              <a:spcAft>
                <a:spcPts val="0"/>
              </a:spcAft>
              <a:buClr>
                <a:schemeClr val="lt2"/>
              </a:buClr>
              <a:buSzPts val="1400"/>
              <a:buNone/>
              <a:defRPr>
                <a:solidFill>
                  <a:schemeClr val="lt2"/>
                </a:solidFill>
              </a:defRPr>
            </a:lvl7pPr>
            <a:lvl8pPr lvl="7" rtl="0" algn="ctr">
              <a:lnSpc>
                <a:spcPct val="100000"/>
              </a:lnSpc>
              <a:spcBef>
                <a:spcPts val="0"/>
              </a:spcBef>
              <a:spcAft>
                <a:spcPts val="0"/>
              </a:spcAft>
              <a:buClr>
                <a:schemeClr val="lt2"/>
              </a:buClr>
              <a:buSzPts val="1400"/>
              <a:buNone/>
              <a:defRPr>
                <a:solidFill>
                  <a:schemeClr val="lt2"/>
                </a:solidFill>
              </a:defRPr>
            </a:lvl8pPr>
            <a:lvl9pPr lvl="8" rtl="0" algn="ctr">
              <a:lnSpc>
                <a:spcPct val="100000"/>
              </a:lnSpc>
              <a:spcBef>
                <a:spcPts val="0"/>
              </a:spcBef>
              <a:spcAft>
                <a:spcPts val="0"/>
              </a:spcAft>
              <a:buClr>
                <a:schemeClr val="lt2"/>
              </a:buClr>
              <a:buSzPts val="1400"/>
              <a:buNone/>
              <a:defRPr>
                <a:solidFill>
                  <a:schemeClr val="lt2"/>
                </a:solidFill>
              </a:defRPr>
            </a:lvl9pPr>
          </a:lstStyle>
          <a:p/>
        </p:txBody>
      </p:sp>
      <p:sp>
        <p:nvSpPr>
          <p:cNvPr id="143" name="Google Shape;143;p16"/>
          <p:cNvSpPr txBox="1"/>
          <p:nvPr>
            <p:ph idx="4" type="subTitle"/>
          </p:nvPr>
        </p:nvSpPr>
        <p:spPr>
          <a:xfrm>
            <a:off x="5266357" y="3458461"/>
            <a:ext cx="21030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sp>
        <p:nvSpPr>
          <p:cNvPr id="144" name="Google Shape;144;p16"/>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Clr>
                <a:schemeClr val="lt2"/>
              </a:buClr>
              <a:buSzPts val="5000"/>
              <a:buFont typeface="Engagement"/>
              <a:buNone/>
              <a:defRPr>
                <a:solidFill>
                  <a:schemeClr val="lt2"/>
                </a:solidFill>
                <a:latin typeface="Engagement"/>
                <a:ea typeface="Engagement"/>
                <a:cs typeface="Engagement"/>
                <a:sym typeface="Engagemen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5" name="Google Shape;145;p16"/>
          <p:cNvSpPr txBox="1"/>
          <p:nvPr>
            <p:ph hasCustomPrompt="1" idx="5" type="title"/>
          </p:nvPr>
        </p:nvSpPr>
        <p:spPr>
          <a:xfrm>
            <a:off x="2177243" y="2322450"/>
            <a:ext cx="1297800" cy="49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100"/>
              <a:buFont typeface="Nunito"/>
              <a:buNone/>
              <a:defRPr/>
            </a:lvl1pPr>
            <a:lvl2pPr lvl="1"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2pPr>
            <a:lvl3pPr lvl="2"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3pPr>
            <a:lvl4pPr lvl="3"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4pPr>
            <a:lvl5pPr lvl="4"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5pPr>
            <a:lvl6pPr lvl="5"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6pPr>
            <a:lvl7pPr lvl="6"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7pPr>
            <a:lvl8pPr lvl="7"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8pPr>
            <a:lvl9pPr lvl="8"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9pPr>
          </a:lstStyle>
          <a:p>
            <a:r>
              <a:t>xx%</a:t>
            </a:r>
          </a:p>
        </p:txBody>
      </p:sp>
      <p:sp>
        <p:nvSpPr>
          <p:cNvPr id="146" name="Google Shape;146;p16"/>
          <p:cNvSpPr txBox="1"/>
          <p:nvPr>
            <p:ph hasCustomPrompt="1" idx="6" type="title"/>
          </p:nvPr>
        </p:nvSpPr>
        <p:spPr>
          <a:xfrm>
            <a:off x="5668957" y="2322450"/>
            <a:ext cx="1297800" cy="49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100"/>
              <a:buFont typeface="Nunito"/>
              <a:buNone/>
              <a:defRPr/>
            </a:lvl1pPr>
            <a:lvl2pPr lvl="1"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2pPr>
            <a:lvl3pPr lvl="2"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3pPr>
            <a:lvl4pPr lvl="3"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4pPr>
            <a:lvl5pPr lvl="4"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5pPr>
            <a:lvl6pPr lvl="5"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6pPr>
            <a:lvl7pPr lvl="6"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7pPr>
            <a:lvl8pPr lvl="7"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8pPr>
            <a:lvl9pPr lvl="8" rtl="0" algn="ctr">
              <a:spcBef>
                <a:spcPts val="0"/>
              </a:spcBef>
              <a:spcAft>
                <a:spcPts val="0"/>
              </a:spcAft>
              <a:buClr>
                <a:schemeClr val="lt2"/>
              </a:buClr>
              <a:buSzPts val="6300"/>
              <a:buFont typeface="Nunito"/>
              <a:buNone/>
              <a:defRPr b="1" sz="6300">
                <a:solidFill>
                  <a:schemeClr val="lt2"/>
                </a:solidFill>
                <a:latin typeface="Nunito"/>
                <a:ea typeface="Nunito"/>
                <a:cs typeface="Nunito"/>
                <a:sym typeface="Nunito"/>
              </a:defRPr>
            </a:lvl9pPr>
          </a:lstStyle>
          <a:p>
            <a:r>
              <a:t>xx%</a:t>
            </a:r>
          </a:p>
        </p:txBody>
      </p:sp>
      <p:pic>
        <p:nvPicPr>
          <p:cNvPr id="147" name="Google Shape;147;p16"/>
          <p:cNvPicPr preferRelativeResize="0"/>
          <p:nvPr/>
        </p:nvPicPr>
        <p:blipFill>
          <a:blip r:embed="rId3">
            <a:alphaModFix/>
          </a:blip>
          <a:stretch>
            <a:fillRect/>
          </a:stretch>
        </p:blipFill>
        <p:spPr>
          <a:xfrm>
            <a:off x="239594" y="188650"/>
            <a:ext cx="667227" cy="143350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148" name="Shape 148"/>
        <p:cNvGrpSpPr/>
        <p:nvPr/>
      </p:nvGrpSpPr>
      <p:grpSpPr>
        <a:xfrm>
          <a:off x="0" y="0"/>
          <a:ext cx="0" cy="0"/>
          <a:chOff x="0" y="0"/>
          <a:chExt cx="0" cy="0"/>
        </a:xfrm>
      </p:grpSpPr>
      <p:pic>
        <p:nvPicPr>
          <p:cNvPr id="149" name="Google Shape;149;p17"/>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sp>
        <p:nvSpPr>
          <p:cNvPr id="150" name="Google Shape;150;p17"/>
          <p:cNvSpPr txBox="1"/>
          <p:nvPr>
            <p:ph idx="1" type="subTitle"/>
          </p:nvPr>
        </p:nvSpPr>
        <p:spPr>
          <a:xfrm>
            <a:off x="1119500" y="2301900"/>
            <a:ext cx="2889600" cy="1115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2"/>
              </a:buClr>
              <a:buSzPts val="1400"/>
              <a:buNone/>
              <a:defRPr/>
            </a:lvl1pPr>
            <a:lvl2pPr lvl="1" rtl="0" algn="ctr">
              <a:lnSpc>
                <a:spcPct val="100000"/>
              </a:lnSpc>
              <a:spcBef>
                <a:spcPts val="0"/>
              </a:spcBef>
              <a:spcAft>
                <a:spcPts val="0"/>
              </a:spcAft>
              <a:buClr>
                <a:schemeClr val="lt2"/>
              </a:buClr>
              <a:buSzPts val="1400"/>
              <a:buNone/>
              <a:defRPr>
                <a:solidFill>
                  <a:schemeClr val="lt2"/>
                </a:solidFill>
              </a:defRPr>
            </a:lvl2pPr>
            <a:lvl3pPr lvl="2" rtl="0" algn="ctr">
              <a:lnSpc>
                <a:spcPct val="100000"/>
              </a:lnSpc>
              <a:spcBef>
                <a:spcPts val="0"/>
              </a:spcBef>
              <a:spcAft>
                <a:spcPts val="0"/>
              </a:spcAft>
              <a:buClr>
                <a:schemeClr val="lt2"/>
              </a:buClr>
              <a:buSzPts val="1400"/>
              <a:buNone/>
              <a:defRPr>
                <a:solidFill>
                  <a:schemeClr val="lt2"/>
                </a:solidFill>
              </a:defRPr>
            </a:lvl3pPr>
            <a:lvl4pPr lvl="3" rtl="0" algn="ctr">
              <a:lnSpc>
                <a:spcPct val="100000"/>
              </a:lnSpc>
              <a:spcBef>
                <a:spcPts val="0"/>
              </a:spcBef>
              <a:spcAft>
                <a:spcPts val="0"/>
              </a:spcAft>
              <a:buClr>
                <a:schemeClr val="lt2"/>
              </a:buClr>
              <a:buSzPts val="1400"/>
              <a:buNone/>
              <a:defRPr>
                <a:solidFill>
                  <a:schemeClr val="lt2"/>
                </a:solidFill>
              </a:defRPr>
            </a:lvl4pPr>
            <a:lvl5pPr lvl="4" rtl="0" algn="ctr">
              <a:lnSpc>
                <a:spcPct val="100000"/>
              </a:lnSpc>
              <a:spcBef>
                <a:spcPts val="0"/>
              </a:spcBef>
              <a:spcAft>
                <a:spcPts val="0"/>
              </a:spcAft>
              <a:buClr>
                <a:schemeClr val="lt2"/>
              </a:buClr>
              <a:buSzPts val="1400"/>
              <a:buNone/>
              <a:defRPr>
                <a:solidFill>
                  <a:schemeClr val="lt2"/>
                </a:solidFill>
              </a:defRPr>
            </a:lvl5pPr>
            <a:lvl6pPr lvl="5" rtl="0" algn="ctr">
              <a:lnSpc>
                <a:spcPct val="100000"/>
              </a:lnSpc>
              <a:spcBef>
                <a:spcPts val="0"/>
              </a:spcBef>
              <a:spcAft>
                <a:spcPts val="0"/>
              </a:spcAft>
              <a:buClr>
                <a:schemeClr val="lt2"/>
              </a:buClr>
              <a:buSzPts val="1400"/>
              <a:buNone/>
              <a:defRPr>
                <a:solidFill>
                  <a:schemeClr val="lt2"/>
                </a:solidFill>
              </a:defRPr>
            </a:lvl6pPr>
            <a:lvl7pPr lvl="6" rtl="0" algn="ctr">
              <a:lnSpc>
                <a:spcPct val="100000"/>
              </a:lnSpc>
              <a:spcBef>
                <a:spcPts val="0"/>
              </a:spcBef>
              <a:spcAft>
                <a:spcPts val="0"/>
              </a:spcAft>
              <a:buClr>
                <a:schemeClr val="lt2"/>
              </a:buClr>
              <a:buSzPts val="1400"/>
              <a:buNone/>
              <a:defRPr>
                <a:solidFill>
                  <a:schemeClr val="lt2"/>
                </a:solidFill>
              </a:defRPr>
            </a:lvl7pPr>
            <a:lvl8pPr lvl="7" rtl="0" algn="ctr">
              <a:lnSpc>
                <a:spcPct val="100000"/>
              </a:lnSpc>
              <a:spcBef>
                <a:spcPts val="0"/>
              </a:spcBef>
              <a:spcAft>
                <a:spcPts val="0"/>
              </a:spcAft>
              <a:buClr>
                <a:schemeClr val="lt2"/>
              </a:buClr>
              <a:buSzPts val="1400"/>
              <a:buNone/>
              <a:defRPr>
                <a:solidFill>
                  <a:schemeClr val="lt2"/>
                </a:solidFill>
              </a:defRPr>
            </a:lvl8pPr>
            <a:lvl9pPr lvl="8" rtl="0" algn="ctr">
              <a:lnSpc>
                <a:spcPct val="100000"/>
              </a:lnSpc>
              <a:spcBef>
                <a:spcPts val="0"/>
              </a:spcBef>
              <a:spcAft>
                <a:spcPts val="0"/>
              </a:spcAft>
              <a:buClr>
                <a:schemeClr val="lt2"/>
              </a:buClr>
              <a:buSzPts val="1400"/>
              <a:buNone/>
              <a:defRPr>
                <a:solidFill>
                  <a:schemeClr val="lt2"/>
                </a:solidFill>
              </a:defRPr>
            </a:lvl9pPr>
          </a:lstStyle>
          <a:p/>
        </p:txBody>
      </p:sp>
      <p:sp>
        <p:nvSpPr>
          <p:cNvPr id="151" name="Google Shape;151;p17"/>
          <p:cNvSpPr txBox="1"/>
          <p:nvPr>
            <p:ph type="title"/>
          </p:nvPr>
        </p:nvSpPr>
        <p:spPr>
          <a:xfrm>
            <a:off x="713225" y="1725900"/>
            <a:ext cx="3295800" cy="548700"/>
          </a:xfrm>
          <a:prstGeom prst="rect">
            <a:avLst/>
          </a:prstGeom>
        </p:spPr>
        <p:txBody>
          <a:bodyPr anchorCtr="0" anchor="ctr" bIns="91425" lIns="91425" spcFirstLastPara="1" rIns="91425" wrap="square" tIns="91425">
            <a:noAutofit/>
          </a:bodyPr>
          <a:lstStyle>
            <a:lvl1pPr lvl="0" rtl="0" algn="r">
              <a:lnSpc>
                <a:spcPct val="90000"/>
              </a:lnSpc>
              <a:spcBef>
                <a:spcPts val="0"/>
              </a:spcBef>
              <a:spcAft>
                <a:spcPts val="0"/>
              </a:spcAft>
              <a:buClr>
                <a:schemeClr val="lt2"/>
              </a:buClr>
              <a:buSzPts val="5000"/>
              <a:buFont typeface="Engagement"/>
              <a:buNone/>
              <a:defRPr>
                <a:solidFill>
                  <a:schemeClr val="lt2"/>
                </a:solidFill>
                <a:latin typeface="Engagement"/>
                <a:ea typeface="Engagement"/>
                <a:cs typeface="Engagement"/>
                <a:sym typeface="Engagemen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pic>
        <p:nvPicPr>
          <p:cNvPr id="152" name="Google Shape;152;p17"/>
          <p:cNvPicPr preferRelativeResize="0"/>
          <p:nvPr/>
        </p:nvPicPr>
        <p:blipFill>
          <a:blip r:embed="rId3">
            <a:alphaModFix/>
          </a:blip>
          <a:stretch>
            <a:fillRect/>
          </a:stretch>
        </p:blipFill>
        <p:spPr>
          <a:xfrm rot="-1273175">
            <a:off x="335350" y="3624875"/>
            <a:ext cx="964674" cy="1725225"/>
          </a:xfrm>
          <a:prstGeom prst="rect">
            <a:avLst/>
          </a:prstGeom>
          <a:noFill/>
          <a:ln>
            <a:noFill/>
          </a:ln>
        </p:spPr>
      </p:pic>
      <p:pic>
        <p:nvPicPr>
          <p:cNvPr id="153" name="Google Shape;153;p17"/>
          <p:cNvPicPr preferRelativeResize="0"/>
          <p:nvPr/>
        </p:nvPicPr>
        <p:blipFill>
          <a:blip r:embed="rId4">
            <a:alphaModFix/>
          </a:blip>
          <a:stretch>
            <a:fillRect/>
          </a:stretch>
        </p:blipFill>
        <p:spPr>
          <a:xfrm>
            <a:off x="7978949" y="26350"/>
            <a:ext cx="1200669" cy="1433499"/>
          </a:xfrm>
          <a:prstGeom prst="rect">
            <a:avLst/>
          </a:prstGeom>
          <a:noFill/>
          <a:ln>
            <a:noFill/>
          </a:ln>
        </p:spPr>
      </p:pic>
      <p:pic>
        <p:nvPicPr>
          <p:cNvPr id="154" name="Google Shape;154;p17"/>
          <p:cNvPicPr preferRelativeResize="0"/>
          <p:nvPr/>
        </p:nvPicPr>
        <p:blipFill>
          <a:blip r:embed="rId5">
            <a:alphaModFix/>
          </a:blip>
          <a:stretch>
            <a:fillRect/>
          </a:stretch>
        </p:blipFill>
        <p:spPr>
          <a:xfrm rot="2225890">
            <a:off x="403924" y="-47600"/>
            <a:ext cx="527393" cy="1433500"/>
          </a:xfrm>
          <a:prstGeom prst="rect">
            <a:avLst/>
          </a:prstGeom>
          <a:noFill/>
          <a:ln>
            <a:noFill/>
          </a:ln>
        </p:spPr>
      </p:pic>
      <p:pic>
        <p:nvPicPr>
          <p:cNvPr id="155" name="Google Shape;155;p17"/>
          <p:cNvPicPr preferRelativeResize="0"/>
          <p:nvPr/>
        </p:nvPicPr>
        <p:blipFill>
          <a:blip r:embed="rId6">
            <a:alphaModFix/>
          </a:blip>
          <a:stretch>
            <a:fillRect/>
          </a:stretch>
        </p:blipFill>
        <p:spPr>
          <a:xfrm>
            <a:off x="8013860" y="4199154"/>
            <a:ext cx="1130869" cy="91319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5">
    <p:spTree>
      <p:nvGrpSpPr>
        <p:cNvPr id="156" name="Shape 156"/>
        <p:cNvGrpSpPr/>
        <p:nvPr/>
      </p:nvGrpSpPr>
      <p:grpSpPr>
        <a:xfrm>
          <a:off x="0" y="0"/>
          <a:ext cx="0" cy="0"/>
          <a:chOff x="0" y="0"/>
          <a:chExt cx="0" cy="0"/>
        </a:xfrm>
      </p:grpSpPr>
      <p:pic>
        <p:nvPicPr>
          <p:cNvPr id="157" name="Google Shape;157;p18"/>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sp>
        <p:nvSpPr>
          <p:cNvPr id="158" name="Google Shape;158;p18"/>
          <p:cNvSpPr txBox="1"/>
          <p:nvPr>
            <p:ph idx="1" type="subTitle"/>
          </p:nvPr>
        </p:nvSpPr>
        <p:spPr>
          <a:xfrm>
            <a:off x="4376600" y="2301900"/>
            <a:ext cx="2889600" cy="111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400"/>
              <a:buNone/>
              <a:defRPr/>
            </a:lvl1pPr>
            <a:lvl2pPr lvl="1" rtl="0">
              <a:lnSpc>
                <a:spcPct val="100000"/>
              </a:lnSpc>
              <a:spcBef>
                <a:spcPts val="0"/>
              </a:spcBef>
              <a:spcAft>
                <a:spcPts val="0"/>
              </a:spcAft>
              <a:buClr>
                <a:schemeClr val="lt2"/>
              </a:buClr>
              <a:buSzPts val="1400"/>
              <a:buNone/>
              <a:defRPr>
                <a:solidFill>
                  <a:schemeClr val="lt2"/>
                </a:solidFill>
              </a:defRPr>
            </a:lvl2pPr>
            <a:lvl3pPr lvl="2" rtl="0">
              <a:lnSpc>
                <a:spcPct val="100000"/>
              </a:lnSpc>
              <a:spcBef>
                <a:spcPts val="0"/>
              </a:spcBef>
              <a:spcAft>
                <a:spcPts val="0"/>
              </a:spcAft>
              <a:buClr>
                <a:schemeClr val="lt2"/>
              </a:buClr>
              <a:buSzPts val="1400"/>
              <a:buNone/>
              <a:defRPr>
                <a:solidFill>
                  <a:schemeClr val="lt2"/>
                </a:solidFill>
              </a:defRPr>
            </a:lvl3pPr>
            <a:lvl4pPr lvl="3" rtl="0">
              <a:lnSpc>
                <a:spcPct val="100000"/>
              </a:lnSpc>
              <a:spcBef>
                <a:spcPts val="0"/>
              </a:spcBef>
              <a:spcAft>
                <a:spcPts val="0"/>
              </a:spcAft>
              <a:buClr>
                <a:schemeClr val="lt2"/>
              </a:buClr>
              <a:buSzPts val="1400"/>
              <a:buNone/>
              <a:defRPr>
                <a:solidFill>
                  <a:schemeClr val="lt2"/>
                </a:solidFill>
              </a:defRPr>
            </a:lvl4pPr>
            <a:lvl5pPr lvl="4" rtl="0">
              <a:lnSpc>
                <a:spcPct val="100000"/>
              </a:lnSpc>
              <a:spcBef>
                <a:spcPts val="0"/>
              </a:spcBef>
              <a:spcAft>
                <a:spcPts val="0"/>
              </a:spcAft>
              <a:buClr>
                <a:schemeClr val="lt2"/>
              </a:buClr>
              <a:buSzPts val="1400"/>
              <a:buNone/>
              <a:defRPr>
                <a:solidFill>
                  <a:schemeClr val="lt2"/>
                </a:solidFill>
              </a:defRPr>
            </a:lvl5pPr>
            <a:lvl6pPr lvl="5" rtl="0">
              <a:lnSpc>
                <a:spcPct val="100000"/>
              </a:lnSpc>
              <a:spcBef>
                <a:spcPts val="0"/>
              </a:spcBef>
              <a:spcAft>
                <a:spcPts val="0"/>
              </a:spcAft>
              <a:buClr>
                <a:schemeClr val="lt2"/>
              </a:buClr>
              <a:buSzPts val="1400"/>
              <a:buNone/>
              <a:defRPr>
                <a:solidFill>
                  <a:schemeClr val="lt2"/>
                </a:solidFill>
              </a:defRPr>
            </a:lvl6pPr>
            <a:lvl7pPr lvl="6" rtl="0">
              <a:lnSpc>
                <a:spcPct val="100000"/>
              </a:lnSpc>
              <a:spcBef>
                <a:spcPts val="0"/>
              </a:spcBef>
              <a:spcAft>
                <a:spcPts val="0"/>
              </a:spcAft>
              <a:buClr>
                <a:schemeClr val="lt2"/>
              </a:buClr>
              <a:buSzPts val="1400"/>
              <a:buNone/>
              <a:defRPr>
                <a:solidFill>
                  <a:schemeClr val="lt2"/>
                </a:solidFill>
              </a:defRPr>
            </a:lvl7pPr>
            <a:lvl8pPr lvl="7" rtl="0">
              <a:lnSpc>
                <a:spcPct val="100000"/>
              </a:lnSpc>
              <a:spcBef>
                <a:spcPts val="0"/>
              </a:spcBef>
              <a:spcAft>
                <a:spcPts val="0"/>
              </a:spcAft>
              <a:buClr>
                <a:schemeClr val="lt2"/>
              </a:buClr>
              <a:buSzPts val="1400"/>
              <a:buNone/>
              <a:defRPr>
                <a:solidFill>
                  <a:schemeClr val="lt2"/>
                </a:solidFill>
              </a:defRPr>
            </a:lvl8pPr>
            <a:lvl9pPr lvl="8" rtl="0">
              <a:lnSpc>
                <a:spcPct val="100000"/>
              </a:lnSpc>
              <a:spcBef>
                <a:spcPts val="0"/>
              </a:spcBef>
              <a:spcAft>
                <a:spcPts val="0"/>
              </a:spcAft>
              <a:buClr>
                <a:schemeClr val="lt2"/>
              </a:buClr>
              <a:buSzPts val="1400"/>
              <a:buNone/>
              <a:defRPr>
                <a:solidFill>
                  <a:schemeClr val="lt2"/>
                </a:solidFill>
              </a:defRPr>
            </a:lvl9pPr>
          </a:lstStyle>
          <a:p/>
        </p:txBody>
      </p:sp>
      <p:sp>
        <p:nvSpPr>
          <p:cNvPr id="159" name="Google Shape;159;p18"/>
          <p:cNvSpPr txBox="1"/>
          <p:nvPr>
            <p:ph type="title"/>
          </p:nvPr>
        </p:nvSpPr>
        <p:spPr>
          <a:xfrm>
            <a:off x="4376600" y="1725900"/>
            <a:ext cx="2889600" cy="548700"/>
          </a:xfrm>
          <a:prstGeom prst="rect">
            <a:avLst/>
          </a:prstGeom>
        </p:spPr>
        <p:txBody>
          <a:bodyPr anchorCtr="0" anchor="ctr" bIns="91425" lIns="91425" spcFirstLastPara="1" rIns="91425" wrap="square" tIns="91425">
            <a:noAutofit/>
          </a:bodyPr>
          <a:lstStyle>
            <a:lvl1pPr lvl="0" rtl="0" algn="l">
              <a:lnSpc>
                <a:spcPct val="90000"/>
              </a:lnSpc>
              <a:spcBef>
                <a:spcPts val="0"/>
              </a:spcBef>
              <a:spcAft>
                <a:spcPts val="0"/>
              </a:spcAft>
              <a:buClr>
                <a:schemeClr val="lt2"/>
              </a:buClr>
              <a:buSzPts val="5000"/>
              <a:buFont typeface="Engagement"/>
              <a:buNone/>
              <a:defRPr>
                <a:solidFill>
                  <a:schemeClr val="lt2"/>
                </a:solidFill>
                <a:latin typeface="Engagement"/>
                <a:ea typeface="Engagement"/>
                <a:cs typeface="Engagement"/>
                <a:sym typeface="Engagemen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pic>
        <p:nvPicPr>
          <p:cNvPr id="160" name="Google Shape;160;p18"/>
          <p:cNvPicPr preferRelativeResize="0"/>
          <p:nvPr/>
        </p:nvPicPr>
        <p:blipFill>
          <a:blip r:embed="rId3">
            <a:alphaModFix/>
          </a:blip>
          <a:stretch>
            <a:fillRect/>
          </a:stretch>
        </p:blipFill>
        <p:spPr>
          <a:xfrm rot="-1235775">
            <a:off x="335350" y="3627131"/>
            <a:ext cx="964674" cy="1725225"/>
          </a:xfrm>
          <a:prstGeom prst="rect">
            <a:avLst/>
          </a:prstGeom>
          <a:noFill/>
          <a:ln>
            <a:noFill/>
          </a:ln>
        </p:spPr>
      </p:pic>
      <p:pic>
        <p:nvPicPr>
          <p:cNvPr id="161" name="Google Shape;161;p18"/>
          <p:cNvPicPr preferRelativeResize="0"/>
          <p:nvPr/>
        </p:nvPicPr>
        <p:blipFill>
          <a:blip r:embed="rId4">
            <a:alphaModFix/>
          </a:blip>
          <a:stretch>
            <a:fillRect/>
          </a:stretch>
        </p:blipFill>
        <p:spPr>
          <a:xfrm>
            <a:off x="62732" y="49879"/>
            <a:ext cx="1077777" cy="1099016"/>
          </a:xfrm>
          <a:prstGeom prst="rect">
            <a:avLst/>
          </a:prstGeom>
          <a:noFill/>
          <a:ln>
            <a:noFill/>
          </a:ln>
        </p:spPr>
      </p:pic>
      <p:pic>
        <p:nvPicPr>
          <p:cNvPr id="162" name="Google Shape;162;p18"/>
          <p:cNvPicPr preferRelativeResize="0"/>
          <p:nvPr/>
        </p:nvPicPr>
        <p:blipFill>
          <a:blip r:embed="rId5">
            <a:alphaModFix/>
          </a:blip>
          <a:stretch>
            <a:fillRect/>
          </a:stretch>
        </p:blipFill>
        <p:spPr>
          <a:xfrm>
            <a:off x="8175817" y="3976088"/>
            <a:ext cx="809232" cy="1433499"/>
          </a:xfrm>
          <a:prstGeom prst="rect">
            <a:avLst/>
          </a:prstGeom>
          <a:noFill/>
          <a:ln>
            <a:noFill/>
          </a:ln>
        </p:spPr>
      </p:pic>
      <p:pic>
        <p:nvPicPr>
          <p:cNvPr id="163" name="Google Shape;163;p18"/>
          <p:cNvPicPr preferRelativeResize="0"/>
          <p:nvPr/>
        </p:nvPicPr>
        <p:blipFill>
          <a:blip r:embed="rId6">
            <a:alphaModFix/>
          </a:blip>
          <a:stretch>
            <a:fillRect/>
          </a:stretch>
        </p:blipFill>
        <p:spPr>
          <a:xfrm>
            <a:off x="4412206" y="4284037"/>
            <a:ext cx="1136178" cy="817625"/>
          </a:xfrm>
          <a:prstGeom prst="rect">
            <a:avLst/>
          </a:prstGeom>
          <a:noFill/>
          <a:ln>
            <a:noFill/>
          </a:ln>
        </p:spPr>
      </p:pic>
      <p:pic>
        <p:nvPicPr>
          <p:cNvPr id="164" name="Google Shape;164;p18"/>
          <p:cNvPicPr preferRelativeResize="0"/>
          <p:nvPr/>
        </p:nvPicPr>
        <p:blipFill>
          <a:blip r:embed="rId7">
            <a:alphaModFix/>
          </a:blip>
          <a:stretch>
            <a:fillRect/>
          </a:stretch>
        </p:blipFill>
        <p:spPr>
          <a:xfrm rot="608715">
            <a:off x="8244317" y="352725"/>
            <a:ext cx="775805" cy="143349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6">
    <p:spTree>
      <p:nvGrpSpPr>
        <p:cNvPr id="165" name="Shape 165"/>
        <p:cNvGrpSpPr/>
        <p:nvPr/>
      </p:nvGrpSpPr>
      <p:grpSpPr>
        <a:xfrm>
          <a:off x="0" y="0"/>
          <a:ext cx="0" cy="0"/>
          <a:chOff x="0" y="0"/>
          <a:chExt cx="0" cy="0"/>
        </a:xfrm>
      </p:grpSpPr>
      <p:pic>
        <p:nvPicPr>
          <p:cNvPr id="166" name="Google Shape;166;p19"/>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sp>
        <p:nvSpPr>
          <p:cNvPr id="167" name="Google Shape;167;p19"/>
          <p:cNvSpPr txBox="1"/>
          <p:nvPr>
            <p:ph idx="1" type="subTitle"/>
          </p:nvPr>
        </p:nvSpPr>
        <p:spPr>
          <a:xfrm>
            <a:off x="1479400" y="2301900"/>
            <a:ext cx="2887200" cy="1115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2"/>
              </a:buClr>
              <a:buSzPts val="1400"/>
              <a:buNone/>
              <a:defRPr/>
            </a:lvl1pPr>
            <a:lvl2pPr lvl="1" rtl="0" algn="ctr">
              <a:lnSpc>
                <a:spcPct val="100000"/>
              </a:lnSpc>
              <a:spcBef>
                <a:spcPts val="0"/>
              </a:spcBef>
              <a:spcAft>
                <a:spcPts val="0"/>
              </a:spcAft>
              <a:buClr>
                <a:schemeClr val="lt2"/>
              </a:buClr>
              <a:buSzPts val="1400"/>
              <a:buNone/>
              <a:defRPr>
                <a:solidFill>
                  <a:schemeClr val="lt2"/>
                </a:solidFill>
              </a:defRPr>
            </a:lvl2pPr>
            <a:lvl3pPr lvl="2" rtl="0" algn="ctr">
              <a:lnSpc>
                <a:spcPct val="100000"/>
              </a:lnSpc>
              <a:spcBef>
                <a:spcPts val="0"/>
              </a:spcBef>
              <a:spcAft>
                <a:spcPts val="0"/>
              </a:spcAft>
              <a:buClr>
                <a:schemeClr val="lt2"/>
              </a:buClr>
              <a:buSzPts val="1400"/>
              <a:buNone/>
              <a:defRPr>
                <a:solidFill>
                  <a:schemeClr val="lt2"/>
                </a:solidFill>
              </a:defRPr>
            </a:lvl3pPr>
            <a:lvl4pPr lvl="3" rtl="0" algn="ctr">
              <a:lnSpc>
                <a:spcPct val="100000"/>
              </a:lnSpc>
              <a:spcBef>
                <a:spcPts val="0"/>
              </a:spcBef>
              <a:spcAft>
                <a:spcPts val="0"/>
              </a:spcAft>
              <a:buClr>
                <a:schemeClr val="lt2"/>
              </a:buClr>
              <a:buSzPts val="1400"/>
              <a:buNone/>
              <a:defRPr>
                <a:solidFill>
                  <a:schemeClr val="lt2"/>
                </a:solidFill>
              </a:defRPr>
            </a:lvl4pPr>
            <a:lvl5pPr lvl="4" rtl="0" algn="ctr">
              <a:lnSpc>
                <a:spcPct val="100000"/>
              </a:lnSpc>
              <a:spcBef>
                <a:spcPts val="0"/>
              </a:spcBef>
              <a:spcAft>
                <a:spcPts val="0"/>
              </a:spcAft>
              <a:buClr>
                <a:schemeClr val="lt2"/>
              </a:buClr>
              <a:buSzPts val="1400"/>
              <a:buNone/>
              <a:defRPr>
                <a:solidFill>
                  <a:schemeClr val="lt2"/>
                </a:solidFill>
              </a:defRPr>
            </a:lvl5pPr>
            <a:lvl6pPr lvl="5" rtl="0" algn="ctr">
              <a:lnSpc>
                <a:spcPct val="100000"/>
              </a:lnSpc>
              <a:spcBef>
                <a:spcPts val="0"/>
              </a:spcBef>
              <a:spcAft>
                <a:spcPts val="0"/>
              </a:spcAft>
              <a:buClr>
                <a:schemeClr val="lt2"/>
              </a:buClr>
              <a:buSzPts val="1400"/>
              <a:buNone/>
              <a:defRPr>
                <a:solidFill>
                  <a:schemeClr val="lt2"/>
                </a:solidFill>
              </a:defRPr>
            </a:lvl6pPr>
            <a:lvl7pPr lvl="6" rtl="0" algn="ctr">
              <a:lnSpc>
                <a:spcPct val="100000"/>
              </a:lnSpc>
              <a:spcBef>
                <a:spcPts val="0"/>
              </a:spcBef>
              <a:spcAft>
                <a:spcPts val="0"/>
              </a:spcAft>
              <a:buClr>
                <a:schemeClr val="lt2"/>
              </a:buClr>
              <a:buSzPts val="1400"/>
              <a:buNone/>
              <a:defRPr>
                <a:solidFill>
                  <a:schemeClr val="lt2"/>
                </a:solidFill>
              </a:defRPr>
            </a:lvl7pPr>
            <a:lvl8pPr lvl="7" rtl="0" algn="ctr">
              <a:lnSpc>
                <a:spcPct val="100000"/>
              </a:lnSpc>
              <a:spcBef>
                <a:spcPts val="0"/>
              </a:spcBef>
              <a:spcAft>
                <a:spcPts val="0"/>
              </a:spcAft>
              <a:buClr>
                <a:schemeClr val="lt2"/>
              </a:buClr>
              <a:buSzPts val="1400"/>
              <a:buNone/>
              <a:defRPr>
                <a:solidFill>
                  <a:schemeClr val="lt2"/>
                </a:solidFill>
              </a:defRPr>
            </a:lvl8pPr>
            <a:lvl9pPr lvl="8" rtl="0" algn="ctr">
              <a:lnSpc>
                <a:spcPct val="100000"/>
              </a:lnSpc>
              <a:spcBef>
                <a:spcPts val="0"/>
              </a:spcBef>
              <a:spcAft>
                <a:spcPts val="0"/>
              </a:spcAft>
              <a:buClr>
                <a:schemeClr val="lt2"/>
              </a:buClr>
              <a:buSzPts val="1400"/>
              <a:buNone/>
              <a:defRPr>
                <a:solidFill>
                  <a:schemeClr val="lt2"/>
                </a:solidFill>
              </a:defRPr>
            </a:lvl9pPr>
          </a:lstStyle>
          <a:p/>
        </p:txBody>
      </p:sp>
      <p:sp>
        <p:nvSpPr>
          <p:cNvPr id="168" name="Google Shape;168;p19"/>
          <p:cNvSpPr txBox="1"/>
          <p:nvPr>
            <p:ph type="title"/>
          </p:nvPr>
        </p:nvSpPr>
        <p:spPr>
          <a:xfrm>
            <a:off x="1477000" y="1725900"/>
            <a:ext cx="2889600" cy="548700"/>
          </a:xfrm>
          <a:prstGeom prst="rect">
            <a:avLst/>
          </a:prstGeom>
        </p:spPr>
        <p:txBody>
          <a:bodyPr anchorCtr="0" anchor="ctr" bIns="91425" lIns="91425" spcFirstLastPara="1" rIns="91425" wrap="square" tIns="91425">
            <a:noAutofit/>
          </a:bodyPr>
          <a:lstStyle>
            <a:lvl1pPr lvl="0" rtl="0" algn="r">
              <a:lnSpc>
                <a:spcPct val="90000"/>
              </a:lnSpc>
              <a:spcBef>
                <a:spcPts val="0"/>
              </a:spcBef>
              <a:spcAft>
                <a:spcPts val="0"/>
              </a:spcAft>
              <a:buClr>
                <a:schemeClr val="lt2"/>
              </a:buClr>
              <a:buSzPts val="5000"/>
              <a:buFont typeface="Engagement"/>
              <a:buNone/>
              <a:defRPr>
                <a:solidFill>
                  <a:schemeClr val="lt2"/>
                </a:solidFill>
                <a:latin typeface="Engagement"/>
                <a:ea typeface="Engagement"/>
                <a:cs typeface="Engagement"/>
                <a:sym typeface="Engagemen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pic>
        <p:nvPicPr>
          <p:cNvPr id="169" name="Google Shape;169;p19"/>
          <p:cNvPicPr preferRelativeResize="0"/>
          <p:nvPr/>
        </p:nvPicPr>
        <p:blipFill>
          <a:blip r:embed="rId3">
            <a:alphaModFix/>
          </a:blip>
          <a:stretch>
            <a:fillRect/>
          </a:stretch>
        </p:blipFill>
        <p:spPr>
          <a:xfrm rot="-1201081">
            <a:off x="330879" y="3624866"/>
            <a:ext cx="964673" cy="1725226"/>
          </a:xfrm>
          <a:prstGeom prst="rect">
            <a:avLst/>
          </a:prstGeom>
          <a:noFill/>
          <a:ln>
            <a:noFill/>
          </a:ln>
        </p:spPr>
      </p:pic>
      <p:pic>
        <p:nvPicPr>
          <p:cNvPr id="170" name="Google Shape;170;p19"/>
          <p:cNvPicPr preferRelativeResize="0"/>
          <p:nvPr/>
        </p:nvPicPr>
        <p:blipFill>
          <a:blip r:embed="rId4">
            <a:alphaModFix/>
          </a:blip>
          <a:stretch>
            <a:fillRect/>
          </a:stretch>
        </p:blipFill>
        <p:spPr>
          <a:xfrm>
            <a:off x="2244259" y="4374836"/>
            <a:ext cx="1247673" cy="589327"/>
          </a:xfrm>
          <a:prstGeom prst="rect">
            <a:avLst/>
          </a:prstGeom>
          <a:noFill/>
          <a:ln>
            <a:noFill/>
          </a:ln>
        </p:spPr>
      </p:pic>
      <p:pic>
        <p:nvPicPr>
          <p:cNvPr id="171" name="Google Shape;171;p19"/>
          <p:cNvPicPr preferRelativeResize="0"/>
          <p:nvPr/>
        </p:nvPicPr>
        <p:blipFill>
          <a:blip r:embed="rId5">
            <a:alphaModFix/>
          </a:blip>
          <a:stretch>
            <a:fillRect/>
          </a:stretch>
        </p:blipFill>
        <p:spPr>
          <a:xfrm rot="-6643768">
            <a:off x="8070274" y="-468976"/>
            <a:ext cx="1127469" cy="143350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7">
    <p:spTree>
      <p:nvGrpSpPr>
        <p:cNvPr id="172" name="Shape 172"/>
        <p:cNvGrpSpPr/>
        <p:nvPr/>
      </p:nvGrpSpPr>
      <p:grpSpPr>
        <a:xfrm>
          <a:off x="0" y="0"/>
          <a:ext cx="0" cy="0"/>
          <a:chOff x="0" y="0"/>
          <a:chExt cx="0" cy="0"/>
        </a:xfrm>
      </p:grpSpPr>
      <p:pic>
        <p:nvPicPr>
          <p:cNvPr id="173" name="Google Shape;173;p20"/>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pic>
        <p:nvPicPr>
          <p:cNvPr id="174" name="Google Shape;174;p20"/>
          <p:cNvPicPr preferRelativeResize="0"/>
          <p:nvPr/>
        </p:nvPicPr>
        <p:blipFill>
          <a:blip r:embed="rId3">
            <a:alphaModFix/>
          </a:blip>
          <a:stretch>
            <a:fillRect/>
          </a:stretch>
        </p:blipFill>
        <p:spPr>
          <a:xfrm>
            <a:off x="-41741" y="4603436"/>
            <a:ext cx="1247673" cy="589327"/>
          </a:xfrm>
          <a:prstGeom prst="rect">
            <a:avLst/>
          </a:prstGeom>
          <a:noFill/>
          <a:ln>
            <a:noFill/>
          </a:ln>
        </p:spPr>
      </p:pic>
      <p:pic>
        <p:nvPicPr>
          <p:cNvPr id="175" name="Google Shape;175;p20"/>
          <p:cNvPicPr preferRelativeResize="0"/>
          <p:nvPr/>
        </p:nvPicPr>
        <p:blipFill>
          <a:blip r:embed="rId4">
            <a:alphaModFix/>
          </a:blip>
          <a:stretch>
            <a:fillRect/>
          </a:stretch>
        </p:blipFill>
        <p:spPr>
          <a:xfrm rot="-6643768">
            <a:off x="8130524" y="-238601"/>
            <a:ext cx="1127469" cy="1433501"/>
          </a:xfrm>
          <a:prstGeom prst="rect">
            <a:avLst/>
          </a:prstGeom>
          <a:noFill/>
          <a:ln>
            <a:noFill/>
          </a:ln>
        </p:spPr>
      </p:pic>
      <p:sp>
        <p:nvSpPr>
          <p:cNvPr id="176" name="Google Shape;176;p20"/>
          <p:cNvSpPr txBox="1"/>
          <p:nvPr>
            <p:ph type="ctrTitle"/>
          </p:nvPr>
        </p:nvSpPr>
        <p:spPr>
          <a:xfrm>
            <a:off x="2059600" y="1259075"/>
            <a:ext cx="5024700" cy="205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7" name="Google Shape;177;p20"/>
          <p:cNvSpPr txBox="1"/>
          <p:nvPr>
            <p:ph idx="1" type="subTitle"/>
          </p:nvPr>
        </p:nvSpPr>
        <p:spPr>
          <a:xfrm>
            <a:off x="2746475" y="3311675"/>
            <a:ext cx="3651300" cy="83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78" name="Google Shape;178;p20"/>
          <p:cNvPicPr preferRelativeResize="0"/>
          <p:nvPr/>
        </p:nvPicPr>
        <p:blipFill>
          <a:blip r:embed="rId5">
            <a:alphaModFix/>
          </a:blip>
          <a:stretch>
            <a:fillRect/>
          </a:stretch>
        </p:blipFill>
        <p:spPr>
          <a:xfrm>
            <a:off x="113275" y="138823"/>
            <a:ext cx="1199889" cy="1120253"/>
          </a:xfrm>
          <a:prstGeom prst="rect">
            <a:avLst/>
          </a:prstGeom>
          <a:noFill/>
          <a:ln>
            <a:noFill/>
          </a:ln>
        </p:spPr>
      </p:pic>
      <p:grpSp>
        <p:nvGrpSpPr>
          <p:cNvPr id="179" name="Google Shape;179;p20"/>
          <p:cNvGrpSpPr/>
          <p:nvPr/>
        </p:nvGrpSpPr>
        <p:grpSpPr>
          <a:xfrm>
            <a:off x="7326327" y="3830782"/>
            <a:ext cx="1636451" cy="1677691"/>
            <a:chOff x="7326327" y="3830782"/>
            <a:chExt cx="1636451" cy="1677691"/>
          </a:xfrm>
        </p:grpSpPr>
        <p:pic>
          <p:nvPicPr>
            <p:cNvPr id="180" name="Google Shape;180;p20"/>
            <p:cNvPicPr preferRelativeResize="0"/>
            <p:nvPr/>
          </p:nvPicPr>
          <p:blipFill>
            <a:blip r:embed="rId6">
              <a:alphaModFix/>
            </a:blip>
            <a:stretch>
              <a:fillRect/>
            </a:stretch>
          </p:blipFill>
          <p:spPr>
            <a:xfrm rot="1107518">
              <a:off x="7979992" y="3916725"/>
              <a:ext cx="775806" cy="1433498"/>
            </a:xfrm>
            <a:prstGeom prst="rect">
              <a:avLst/>
            </a:prstGeom>
            <a:noFill/>
            <a:ln>
              <a:noFill/>
            </a:ln>
          </p:spPr>
        </p:pic>
        <p:pic>
          <p:nvPicPr>
            <p:cNvPr id="181" name="Google Shape;181;p20"/>
            <p:cNvPicPr preferRelativeResize="0"/>
            <p:nvPr/>
          </p:nvPicPr>
          <p:blipFill>
            <a:blip r:embed="rId7">
              <a:alphaModFix/>
            </a:blip>
            <a:stretch>
              <a:fillRect/>
            </a:stretch>
          </p:blipFill>
          <p:spPr>
            <a:xfrm rot="1323848">
              <a:off x="7571131" y="4002185"/>
              <a:ext cx="667210" cy="1433462"/>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sp>
        <p:nvSpPr>
          <p:cNvPr id="20" name="Google Shape;20;p3"/>
          <p:cNvSpPr txBox="1"/>
          <p:nvPr>
            <p:ph type="title"/>
          </p:nvPr>
        </p:nvSpPr>
        <p:spPr>
          <a:xfrm>
            <a:off x="713225" y="2187000"/>
            <a:ext cx="3992400" cy="98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sz="65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1" name="Google Shape;21;p3"/>
          <p:cNvSpPr txBox="1"/>
          <p:nvPr>
            <p:ph idx="1" type="subTitle"/>
          </p:nvPr>
        </p:nvSpPr>
        <p:spPr>
          <a:xfrm>
            <a:off x="1429325" y="3273125"/>
            <a:ext cx="2560200" cy="51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 name="Google Shape;22;p3"/>
          <p:cNvSpPr txBox="1"/>
          <p:nvPr>
            <p:ph hasCustomPrompt="1" idx="2" type="title"/>
          </p:nvPr>
        </p:nvSpPr>
        <p:spPr>
          <a:xfrm>
            <a:off x="1890275" y="1423200"/>
            <a:ext cx="1638300" cy="76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2000"/>
              <a:buFont typeface="Nunito"/>
              <a:buNone/>
              <a:defRPr sz="6700">
                <a:solidFill>
                  <a:schemeClr val="lt1"/>
                </a:solidFill>
              </a:defRPr>
            </a:lvl1pPr>
            <a:lvl2pPr lvl="1"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2pPr>
            <a:lvl3pPr lvl="2"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3pPr>
            <a:lvl4pPr lvl="3"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4pPr>
            <a:lvl5pPr lvl="4"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5pPr>
            <a:lvl6pPr lvl="5"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6pPr>
            <a:lvl7pPr lvl="6"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7pPr>
            <a:lvl8pPr lvl="7"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8pPr>
            <a:lvl9pPr lvl="8"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9pPr>
          </a:lstStyle>
          <a:p>
            <a:r>
              <a:t>xx%</a:t>
            </a:r>
          </a:p>
        </p:txBody>
      </p:sp>
      <p:pic>
        <p:nvPicPr>
          <p:cNvPr id="23" name="Google Shape;23;p3"/>
          <p:cNvPicPr preferRelativeResize="0"/>
          <p:nvPr/>
        </p:nvPicPr>
        <p:blipFill>
          <a:blip r:embed="rId3">
            <a:alphaModFix/>
          </a:blip>
          <a:stretch>
            <a:fillRect/>
          </a:stretch>
        </p:blipFill>
        <p:spPr>
          <a:xfrm rot="-1709993">
            <a:off x="6925275" y="4010600"/>
            <a:ext cx="964674" cy="1725225"/>
          </a:xfrm>
          <a:prstGeom prst="rect">
            <a:avLst/>
          </a:prstGeom>
          <a:noFill/>
          <a:ln>
            <a:noFill/>
          </a:ln>
        </p:spPr>
      </p:pic>
      <p:pic>
        <p:nvPicPr>
          <p:cNvPr id="24" name="Google Shape;24;p3"/>
          <p:cNvPicPr preferRelativeResize="0"/>
          <p:nvPr/>
        </p:nvPicPr>
        <p:blipFill>
          <a:blip r:embed="rId4">
            <a:alphaModFix/>
          </a:blip>
          <a:stretch>
            <a:fillRect/>
          </a:stretch>
        </p:blipFill>
        <p:spPr>
          <a:xfrm>
            <a:off x="6306003" y="-70308"/>
            <a:ext cx="1168034" cy="1099016"/>
          </a:xfrm>
          <a:prstGeom prst="rect">
            <a:avLst/>
          </a:prstGeom>
          <a:noFill/>
          <a:ln>
            <a:noFill/>
          </a:ln>
        </p:spPr>
      </p:pic>
      <p:pic>
        <p:nvPicPr>
          <p:cNvPr id="25" name="Google Shape;25;p3"/>
          <p:cNvPicPr preferRelativeResize="0"/>
          <p:nvPr/>
        </p:nvPicPr>
        <p:blipFill>
          <a:blip r:embed="rId5">
            <a:alphaModFix/>
          </a:blip>
          <a:stretch>
            <a:fillRect/>
          </a:stretch>
        </p:blipFill>
        <p:spPr>
          <a:xfrm>
            <a:off x="7916250" y="3725098"/>
            <a:ext cx="1199889" cy="1120253"/>
          </a:xfrm>
          <a:prstGeom prst="rect">
            <a:avLst/>
          </a:prstGeom>
          <a:noFill/>
          <a:ln>
            <a:noFill/>
          </a:ln>
        </p:spPr>
      </p:pic>
      <p:pic>
        <p:nvPicPr>
          <p:cNvPr id="26" name="Google Shape;26;p3"/>
          <p:cNvPicPr preferRelativeResize="0"/>
          <p:nvPr/>
        </p:nvPicPr>
        <p:blipFill>
          <a:blip r:embed="rId6">
            <a:alphaModFix/>
          </a:blip>
          <a:stretch>
            <a:fillRect/>
          </a:stretch>
        </p:blipFill>
        <p:spPr>
          <a:xfrm rot="-2938854">
            <a:off x="8128305" y="510625"/>
            <a:ext cx="775805" cy="1433498"/>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2">
    <p:spTree>
      <p:nvGrpSpPr>
        <p:cNvPr id="182" name="Shape 182"/>
        <p:cNvGrpSpPr/>
        <p:nvPr/>
      </p:nvGrpSpPr>
      <p:grpSpPr>
        <a:xfrm>
          <a:off x="0" y="0"/>
          <a:ext cx="0" cy="0"/>
          <a:chOff x="0" y="0"/>
          <a:chExt cx="0" cy="0"/>
        </a:xfrm>
      </p:grpSpPr>
      <p:pic>
        <p:nvPicPr>
          <p:cNvPr id="183" name="Google Shape;183;p21"/>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sp>
        <p:nvSpPr>
          <p:cNvPr id="184" name="Google Shape;184;p21"/>
          <p:cNvSpPr txBox="1"/>
          <p:nvPr>
            <p:ph idx="1" type="subTitle"/>
          </p:nvPr>
        </p:nvSpPr>
        <p:spPr>
          <a:xfrm>
            <a:off x="1678263" y="2920751"/>
            <a:ext cx="24690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sp>
        <p:nvSpPr>
          <p:cNvPr id="185" name="Google Shape;185;p21"/>
          <p:cNvSpPr txBox="1"/>
          <p:nvPr>
            <p:ph idx="2" type="subTitle"/>
          </p:nvPr>
        </p:nvSpPr>
        <p:spPr>
          <a:xfrm>
            <a:off x="1724013" y="3472988"/>
            <a:ext cx="2377500" cy="72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b="0"/>
            </a:lvl1pPr>
            <a:lvl2pPr lvl="1" rtl="0" algn="ctr">
              <a:lnSpc>
                <a:spcPct val="100000"/>
              </a:lnSpc>
              <a:spcBef>
                <a:spcPts val="0"/>
              </a:spcBef>
              <a:spcAft>
                <a:spcPts val="0"/>
              </a:spcAft>
              <a:buClr>
                <a:schemeClr val="lt2"/>
              </a:buClr>
              <a:buSzPts val="1400"/>
              <a:buNone/>
              <a:defRPr b="0">
                <a:solidFill>
                  <a:schemeClr val="lt2"/>
                </a:solidFill>
              </a:defRPr>
            </a:lvl2pPr>
            <a:lvl3pPr lvl="2" rtl="0" algn="ctr">
              <a:lnSpc>
                <a:spcPct val="100000"/>
              </a:lnSpc>
              <a:spcBef>
                <a:spcPts val="0"/>
              </a:spcBef>
              <a:spcAft>
                <a:spcPts val="0"/>
              </a:spcAft>
              <a:buClr>
                <a:schemeClr val="lt2"/>
              </a:buClr>
              <a:buSzPts val="1400"/>
              <a:buNone/>
              <a:defRPr b="0">
                <a:solidFill>
                  <a:schemeClr val="lt2"/>
                </a:solidFill>
              </a:defRPr>
            </a:lvl3pPr>
            <a:lvl4pPr lvl="3" rtl="0" algn="ctr">
              <a:lnSpc>
                <a:spcPct val="100000"/>
              </a:lnSpc>
              <a:spcBef>
                <a:spcPts val="0"/>
              </a:spcBef>
              <a:spcAft>
                <a:spcPts val="0"/>
              </a:spcAft>
              <a:buClr>
                <a:schemeClr val="lt2"/>
              </a:buClr>
              <a:buSzPts val="1400"/>
              <a:buNone/>
              <a:defRPr b="0">
                <a:solidFill>
                  <a:schemeClr val="lt2"/>
                </a:solidFill>
              </a:defRPr>
            </a:lvl4pPr>
            <a:lvl5pPr lvl="4" rtl="0" algn="ctr">
              <a:lnSpc>
                <a:spcPct val="100000"/>
              </a:lnSpc>
              <a:spcBef>
                <a:spcPts val="0"/>
              </a:spcBef>
              <a:spcAft>
                <a:spcPts val="0"/>
              </a:spcAft>
              <a:buClr>
                <a:schemeClr val="lt2"/>
              </a:buClr>
              <a:buSzPts val="1400"/>
              <a:buNone/>
              <a:defRPr b="0">
                <a:solidFill>
                  <a:schemeClr val="lt2"/>
                </a:solidFill>
              </a:defRPr>
            </a:lvl5pPr>
            <a:lvl6pPr lvl="5" rtl="0" algn="ctr">
              <a:lnSpc>
                <a:spcPct val="100000"/>
              </a:lnSpc>
              <a:spcBef>
                <a:spcPts val="0"/>
              </a:spcBef>
              <a:spcAft>
                <a:spcPts val="0"/>
              </a:spcAft>
              <a:buClr>
                <a:schemeClr val="lt2"/>
              </a:buClr>
              <a:buSzPts val="1400"/>
              <a:buNone/>
              <a:defRPr b="0">
                <a:solidFill>
                  <a:schemeClr val="lt2"/>
                </a:solidFill>
              </a:defRPr>
            </a:lvl6pPr>
            <a:lvl7pPr lvl="6" rtl="0" algn="ctr">
              <a:lnSpc>
                <a:spcPct val="100000"/>
              </a:lnSpc>
              <a:spcBef>
                <a:spcPts val="0"/>
              </a:spcBef>
              <a:spcAft>
                <a:spcPts val="0"/>
              </a:spcAft>
              <a:buClr>
                <a:schemeClr val="lt2"/>
              </a:buClr>
              <a:buSzPts val="1400"/>
              <a:buNone/>
              <a:defRPr b="0">
                <a:solidFill>
                  <a:schemeClr val="lt2"/>
                </a:solidFill>
              </a:defRPr>
            </a:lvl7pPr>
            <a:lvl8pPr lvl="7" rtl="0" algn="ctr">
              <a:lnSpc>
                <a:spcPct val="100000"/>
              </a:lnSpc>
              <a:spcBef>
                <a:spcPts val="0"/>
              </a:spcBef>
              <a:spcAft>
                <a:spcPts val="0"/>
              </a:spcAft>
              <a:buClr>
                <a:schemeClr val="lt2"/>
              </a:buClr>
              <a:buSzPts val="1400"/>
              <a:buNone/>
              <a:defRPr b="0">
                <a:solidFill>
                  <a:schemeClr val="lt2"/>
                </a:solidFill>
              </a:defRPr>
            </a:lvl8pPr>
            <a:lvl9pPr lvl="8" rtl="0" algn="ctr">
              <a:lnSpc>
                <a:spcPct val="100000"/>
              </a:lnSpc>
              <a:spcBef>
                <a:spcPts val="0"/>
              </a:spcBef>
              <a:spcAft>
                <a:spcPts val="0"/>
              </a:spcAft>
              <a:buClr>
                <a:schemeClr val="lt2"/>
              </a:buClr>
              <a:buSzPts val="1400"/>
              <a:buNone/>
              <a:defRPr b="0">
                <a:solidFill>
                  <a:schemeClr val="lt2"/>
                </a:solidFill>
              </a:defRPr>
            </a:lvl9pPr>
          </a:lstStyle>
          <a:p/>
        </p:txBody>
      </p:sp>
      <p:sp>
        <p:nvSpPr>
          <p:cNvPr id="186" name="Google Shape;186;p21"/>
          <p:cNvSpPr txBox="1"/>
          <p:nvPr>
            <p:ph idx="3" type="subTitle"/>
          </p:nvPr>
        </p:nvSpPr>
        <p:spPr>
          <a:xfrm>
            <a:off x="4996737" y="2920751"/>
            <a:ext cx="24690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pic>
        <p:nvPicPr>
          <p:cNvPr id="187" name="Google Shape;187;p21"/>
          <p:cNvPicPr preferRelativeResize="0"/>
          <p:nvPr/>
        </p:nvPicPr>
        <p:blipFill>
          <a:blip r:embed="rId3">
            <a:alphaModFix/>
          </a:blip>
          <a:stretch>
            <a:fillRect/>
          </a:stretch>
        </p:blipFill>
        <p:spPr>
          <a:xfrm rot="-2230675">
            <a:off x="161773" y="13676"/>
            <a:ext cx="527393" cy="1433501"/>
          </a:xfrm>
          <a:prstGeom prst="rect">
            <a:avLst/>
          </a:prstGeom>
          <a:noFill/>
          <a:ln>
            <a:noFill/>
          </a:ln>
        </p:spPr>
      </p:pic>
      <p:pic>
        <p:nvPicPr>
          <p:cNvPr id="188" name="Google Shape;188;p21"/>
          <p:cNvPicPr preferRelativeResize="0"/>
          <p:nvPr/>
        </p:nvPicPr>
        <p:blipFill>
          <a:blip r:embed="rId4">
            <a:alphaModFix/>
          </a:blip>
          <a:stretch>
            <a:fillRect/>
          </a:stretch>
        </p:blipFill>
        <p:spPr>
          <a:xfrm rot="272711">
            <a:off x="8336729" y="109100"/>
            <a:ext cx="775805" cy="1433497"/>
          </a:xfrm>
          <a:prstGeom prst="rect">
            <a:avLst/>
          </a:prstGeom>
          <a:noFill/>
          <a:ln>
            <a:noFill/>
          </a:ln>
        </p:spPr>
      </p:pic>
      <p:sp>
        <p:nvSpPr>
          <p:cNvPr id="189" name="Google Shape;189;p21"/>
          <p:cNvSpPr txBox="1"/>
          <p:nvPr>
            <p:ph idx="4" type="subTitle"/>
          </p:nvPr>
        </p:nvSpPr>
        <p:spPr>
          <a:xfrm>
            <a:off x="5042487" y="3472988"/>
            <a:ext cx="2377500" cy="72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b="0"/>
            </a:lvl1pPr>
            <a:lvl2pPr lvl="1" rtl="0" algn="ctr">
              <a:lnSpc>
                <a:spcPct val="100000"/>
              </a:lnSpc>
              <a:spcBef>
                <a:spcPts val="0"/>
              </a:spcBef>
              <a:spcAft>
                <a:spcPts val="0"/>
              </a:spcAft>
              <a:buClr>
                <a:schemeClr val="lt2"/>
              </a:buClr>
              <a:buSzPts val="1400"/>
              <a:buNone/>
              <a:defRPr b="0">
                <a:solidFill>
                  <a:schemeClr val="lt2"/>
                </a:solidFill>
              </a:defRPr>
            </a:lvl2pPr>
            <a:lvl3pPr lvl="2" rtl="0" algn="ctr">
              <a:lnSpc>
                <a:spcPct val="100000"/>
              </a:lnSpc>
              <a:spcBef>
                <a:spcPts val="0"/>
              </a:spcBef>
              <a:spcAft>
                <a:spcPts val="0"/>
              </a:spcAft>
              <a:buClr>
                <a:schemeClr val="lt2"/>
              </a:buClr>
              <a:buSzPts val="1400"/>
              <a:buNone/>
              <a:defRPr b="0">
                <a:solidFill>
                  <a:schemeClr val="lt2"/>
                </a:solidFill>
              </a:defRPr>
            </a:lvl3pPr>
            <a:lvl4pPr lvl="3" rtl="0" algn="ctr">
              <a:lnSpc>
                <a:spcPct val="100000"/>
              </a:lnSpc>
              <a:spcBef>
                <a:spcPts val="0"/>
              </a:spcBef>
              <a:spcAft>
                <a:spcPts val="0"/>
              </a:spcAft>
              <a:buClr>
                <a:schemeClr val="lt2"/>
              </a:buClr>
              <a:buSzPts val="1400"/>
              <a:buNone/>
              <a:defRPr b="0">
                <a:solidFill>
                  <a:schemeClr val="lt2"/>
                </a:solidFill>
              </a:defRPr>
            </a:lvl4pPr>
            <a:lvl5pPr lvl="4" rtl="0" algn="ctr">
              <a:lnSpc>
                <a:spcPct val="100000"/>
              </a:lnSpc>
              <a:spcBef>
                <a:spcPts val="0"/>
              </a:spcBef>
              <a:spcAft>
                <a:spcPts val="0"/>
              </a:spcAft>
              <a:buClr>
                <a:schemeClr val="lt2"/>
              </a:buClr>
              <a:buSzPts val="1400"/>
              <a:buNone/>
              <a:defRPr b="0">
                <a:solidFill>
                  <a:schemeClr val="lt2"/>
                </a:solidFill>
              </a:defRPr>
            </a:lvl5pPr>
            <a:lvl6pPr lvl="5" rtl="0" algn="ctr">
              <a:lnSpc>
                <a:spcPct val="100000"/>
              </a:lnSpc>
              <a:spcBef>
                <a:spcPts val="0"/>
              </a:spcBef>
              <a:spcAft>
                <a:spcPts val="0"/>
              </a:spcAft>
              <a:buClr>
                <a:schemeClr val="lt2"/>
              </a:buClr>
              <a:buSzPts val="1400"/>
              <a:buNone/>
              <a:defRPr b="0">
                <a:solidFill>
                  <a:schemeClr val="lt2"/>
                </a:solidFill>
              </a:defRPr>
            </a:lvl6pPr>
            <a:lvl7pPr lvl="6" rtl="0" algn="ctr">
              <a:lnSpc>
                <a:spcPct val="100000"/>
              </a:lnSpc>
              <a:spcBef>
                <a:spcPts val="0"/>
              </a:spcBef>
              <a:spcAft>
                <a:spcPts val="0"/>
              </a:spcAft>
              <a:buClr>
                <a:schemeClr val="lt2"/>
              </a:buClr>
              <a:buSzPts val="1400"/>
              <a:buNone/>
              <a:defRPr b="0">
                <a:solidFill>
                  <a:schemeClr val="lt2"/>
                </a:solidFill>
              </a:defRPr>
            </a:lvl7pPr>
            <a:lvl8pPr lvl="7" rtl="0" algn="ctr">
              <a:lnSpc>
                <a:spcPct val="100000"/>
              </a:lnSpc>
              <a:spcBef>
                <a:spcPts val="0"/>
              </a:spcBef>
              <a:spcAft>
                <a:spcPts val="0"/>
              </a:spcAft>
              <a:buClr>
                <a:schemeClr val="lt2"/>
              </a:buClr>
              <a:buSzPts val="1400"/>
              <a:buNone/>
              <a:defRPr b="0">
                <a:solidFill>
                  <a:schemeClr val="lt2"/>
                </a:solidFill>
              </a:defRPr>
            </a:lvl8pPr>
            <a:lvl9pPr lvl="8" rtl="0" algn="ctr">
              <a:lnSpc>
                <a:spcPct val="100000"/>
              </a:lnSpc>
              <a:spcBef>
                <a:spcPts val="0"/>
              </a:spcBef>
              <a:spcAft>
                <a:spcPts val="0"/>
              </a:spcAft>
              <a:buClr>
                <a:schemeClr val="lt2"/>
              </a:buClr>
              <a:buSzPts val="1400"/>
              <a:buNone/>
              <a:defRPr b="0">
                <a:solidFill>
                  <a:schemeClr val="lt2"/>
                </a:solidFill>
              </a:defRPr>
            </a:lvl9pPr>
          </a:lstStyle>
          <a:p/>
        </p:txBody>
      </p:sp>
      <p:sp>
        <p:nvSpPr>
          <p:cNvPr id="190" name="Google Shape;190;p21"/>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Clr>
                <a:schemeClr val="lt2"/>
              </a:buClr>
              <a:buSzPts val="5000"/>
              <a:buFont typeface="Engagement"/>
              <a:buNone/>
              <a:defRPr>
                <a:solidFill>
                  <a:schemeClr val="lt2"/>
                </a:solidFill>
                <a:latin typeface="Engagement"/>
                <a:ea typeface="Engagement"/>
                <a:cs typeface="Engagement"/>
                <a:sym typeface="Engagemen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pic>
        <p:nvPicPr>
          <p:cNvPr id="191" name="Google Shape;191;p21"/>
          <p:cNvPicPr preferRelativeResize="0"/>
          <p:nvPr/>
        </p:nvPicPr>
        <p:blipFill>
          <a:blip r:embed="rId5">
            <a:alphaModFix/>
          </a:blip>
          <a:stretch>
            <a:fillRect/>
          </a:stretch>
        </p:blipFill>
        <p:spPr>
          <a:xfrm>
            <a:off x="8281144" y="1575850"/>
            <a:ext cx="667227" cy="1433501"/>
          </a:xfrm>
          <a:prstGeom prst="rect">
            <a:avLst/>
          </a:prstGeom>
          <a:noFill/>
          <a:ln>
            <a:noFill/>
          </a:ln>
        </p:spPr>
      </p:pic>
      <p:pic>
        <p:nvPicPr>
          <p:cNvPr id="192" name="Google Shape;192;p21"/>
          <p:cNvPicPr preferRelativeResize="0"/>
          <p:nvPr/>
        </p:nvPicPr>
        <p:blipFill>
          <a:blip r:embed="rId6">
            <a:alphaModFix/>
          </a:blip>
          <a:stretch>
            <a:fillRect/>
          </a:stretch>
        </p:blipFill>
        <p:spPr>
          <a:xfrm rot="3311227">
            <a:off x="-2376" y="1683450"/>
            <a:ext cx="1200669" cy="1433499"/>
          </a:xfrm>
          <a:prstGeom prst="rect">
            <a:avLst/>
          </a:prstGeom>
          <a:noFill/>
          <a:ln>
            <a:noFill/>
          </a:ln>
        </p:spPr>
      </p:pic>
      <p:pic>
        <p:nvPicPr>
          <p:cNvPr id="193" name="Google Shape;193;p21"/>
          <p:cNvPicPr preferRelativeResize="0"/>
          <p:nvPr/>
        </p:nvPicPr>
        <p:blipFill>
          <a:blip r:embed="rId7">
            <a:alphaModFix/>
          </a:blip>
          <a:stretch>
            <a:fillRect/>
          </a:stretch>
        </p:blipFill>
        <p:spPr>
          <a:xfrm rot="1470746">
            <a:off x="-117043" y="3648550"/>
            <a:ext cx="1800925" cy="1433498"/>
          </a:xfrm>
          <a:prstGeom prst="rect">
            <a:avLst/>
          </a:prstGeom>
          <a:noFill/>
          <a:ln>
            <a:noFill/>
          </a:ln>
        </p:spPr>
      </p:pic>
      <p:pic>
        <p:nvPicPr>
          <p:cNvPr id="194" name="Google Shape;194;p21"/>
          <p:cNvPicPr preferRelativeResize="0"/>
          <p:nvPr/>
        </p:nvPicPr>
        <p:blipFill>
          <a:blip r:embed="rId8">
            <a:alphaModFix/>
          </a:blip>
          <a:stretch>
            <a:fillRect/>
          </a:stretch>
        </p:blipFill>
        <p:spPr>
          <a:xfrm>
            <a:off x="8026167" y="4330800"/>
            <a:ext cx="809232" cy="1433499"/>
          </a:xfrm>
          <a:prstGeom prst="rect">
            <a:avLst/>
          </a:prstGeom>
          <a:noFill/>
          <a:ln>
            <a:noFill/>
          </a:ln>
        </p:spPr>
      </p:pic>
      <p:pic>
        <p:nvPicPr>
          <p:cNvPr id="195" name="Google Shape;195;p21"/>
          <p:cNvPicPr preferRelativeResize="0"/>
          <p:nvPr/>
        </p:nvPicPr>
        <p:blipFill>
          <a:blip r:embed="rId9">
            <a:alphaModFix/>
          </a:blip>
          <a:stretch>
            <a:fillRect/>
          </a:stretch>
        </p:blipFill>
        <p:spPr>
          <a:xfrm>
            <a:off x="8105323" y="2768200"/>
            <a:ext cx="1127469" cy="14335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4">
    <p:spTree>
      <p:nvGrpSpPr>
        <p:cNvPr id="196" name="Shape 196"/>
        <p:cNvGrpSpPr/>
        <p:nvPr/>
      </p:nvGrpSpPr>
      <p:grpSpPr>
        <a:xfrm>
          <a:off x="0" y="0"/>
          <a:ext cx="0" cy="0"/>
          <a:chOff x="0" y="0"/>
          <a:chExt cx="0" cy="0"/>
        </a:xfrm>
      </p:grpSpPr>
      <p:pic>
        <p:nvPicPr>
          <p:cNvPr id="197" name="Google Shape;197;p22"/>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pic>
        <p:nvPicPr>
          <p:cNvPr id="198" name="Google Shape;198;p22"/>
          <p:cNvPicPr preferRelativeResize="0"/>
          <p:nvPr/>
        </p:nvPicPr>
        <p:blipFill>
          <a:blip r:embed="rId3">
            <a:alphaModFix/>
          </a:blip>
          <a:stretch>
            <a:fillRect/>
          </a:stretch>
        </p:blipFill>
        <p:spPr>
          <a:xfrm rot="-5695198">
            <a:off x="8202439" y="-308062"/>
            <a:ext cx="964673" cy="1725225"/>
          </a:xfrm>
          <a:prstGeom prst="rect">
            <a:avLst/>
          </a:prstGeom>
          <a:noFill/>
          <a:ln>
            <a:noFill/>
          </a:ln>
        </p:spPr>
      </p:pic>
      <p:pic>
        <p:nvPicPr>
          <p:cNvPr id="199" name="Google Shape;199;p22"/>
          <p:cNvPicPr preferRelativeResize="0"/>
          <p:nvPr/>
        </p:nvPicPr>
        <p:blipFill>
          <a:blip r:embed="rId4">
            <a:alphaModFix/>
          </a:blip>
          <a:stretch>
            <a:fillRect/>
          </a:stretch>
        </p:blipFill>
        <p:spPr>
          <a:xfrm>
            <a:off x="-364543" y="2148354"/>
            <a:ext cx="1077777" cy="1099016"/>
          </a:xfrm>
          <a:prstGeom prst="rect">
            <a:avLst/>
          </a:prstGeom>
          <a:noFill/>
          <a:ln>
            <a:noFill/>
          </a:ln>
        </p:spPr>
      </p:pic>
      <p:pic>
        <p:nvPicPr>
          <p:cNvPr id="200" name="Google Shape;200;p22"/>
          <p:cNvPicPr preferRelativeResize="0"/>
          <p:nvPr/>
        </p:nvPicPr>
        <p:blipFill>
          <a:blip r:embed="rId5">
            <a:alphaModFix/>
          </a:blip>
          <a:stretch>
            <a:fillRect/>
          </a:stretch>
        </p:blipFill>
        <p:spPr>
          <a:xfrm rot="-209522">
            <a:off x="-259831" y="288145"/>
            <a:ext cx="1200669" cy="1433498"/>
          </a:xfrm>
          <a:prstGeom prst="rect">
            <a:avLst/>
          </a:prstGeom>
          <a:noFill/>
          <a:ln>
            <a:noFill/>
          </a:ln>
        </p:spPr>
      </p:pic>
      <p:pic>
        <p:nvPicPr>
          <p:cNvPr id="201" name="Google Shape;201;p22"/>
          <p:cNvPicPr preferRelativeResize="0"/>
          <p:nvPr/>
        </p:nvPicPr>
        <p:blipFill>
          <a:blip r:embed="rId6">
            <a:alphaModFix/>
          </a:blip>
          <a:stretch>
            <a:fillRect/>
          </a:stretch>
        </p:blipFill>
        <p:spPr>
          <a:xfrm>
            <a:off x="-302381" y="3841158"/>
            <a:ext cx="1465352" cy="1194582"/>
          </a:xfrm>
          <a:prstGeom prst="rect">
            <a:avLst/>
          </a:prstGeom>
          <a:noFill/>
          <a:ln>
            <a:noFill/>
          </a:ln>
        </p:spPr>
      </p:pic>
      <p:pic>
        <p:nvPicPr>
          <p:cNvPr id="202" name="Google Shape;202;p22"/>
          <p:cNvPicPr preferRelativeResize="0"/>
          <p:nvPr/>
        </p:nvPicPr>
        <p:blipFill>
          <a:blip r:embed="rId7">
            <a:alphaModFix/>
          </a:blip>
          <a:stretch>
            <a:fillRect/>
          </a:stretch>
        </p:blipFill>
        <p:spPr>
          <a:xfrm>
            <a:off x="7777745" y="3903497"/>
            <a:ext cx="1306074" cy="1178655"/>
          </a:xfrm>
          <a:prstGeom prst="rect">
            <a:avLst/>
          </a:prstGeom>
          <a:noFill/>
          <a:ln>
            <a:noFill/>
          </a:ln>
        </p:spPr>
      </p:pic>
      <p:sp>
        <p:nvSpPr>
          <p:cNvPr id="203" name="Google Shape;203;p22"/>
          <p:cNvSpPr txBox="1"/>
          <p:nvPr>
            <p:ph idx="1" type="subTitle"/>
          </p:nvPr>
        </p:nvSpPr>
        <p:spPr>
          <a:xfrm>
            <a:off x="3381800" y="3003261"/>
            <a:ext cx="2395800" cy="548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sp>
        <p:nvSpPr>
          <p:cNvPr id="204" name="Google Shape;204;p22"/>
          <p:cNvSpPr txBox="1"/>
          <p:nvPr>
            <p:ph idx="2" type="subTitle"/>
          </p:nvPr>
        </p:nvSpPr>
        <p:spPr>
          <a:xfrm>
            <a:off x="3366850" y="2357551"/>
            <a:ext cx="23958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400"/>
              <a:buNone/>
              <a:defRPr/>
            </a:lvl1pPr>
            <a:lvl2pPr lvl="1" rtl="0" algn="ctr">
              <a:lnSpc>
                <a:spcPct val="100000"/>
              </a:lnSpc>
              <a:spcBef>
                <a:spcPts val="0"/>
              </a:spcBef>
              <a:spcAft>
                <a:spcPts val="0"/>
              </a:spcAft>
              <a:buClr>
                <a:schemeClr val="lt2"/>
              </a:buClr>
              <a:buSzPts val="1400"/>
              <a:buNone/>
              <a:defRPr>
                <a:solidFill>
                  <a:schemeClr val="lt2"/>
                </a:solidFill>
              </a:defRPr>
            </a:lvl2pPr>
            <a:lvl3pPr lvl="2" rtl="0" algn="ctr">
              <a:lnSpc>
                <a:spcPct val="100000"/>
              </a:lnSpc>
              <a:spcBef>
                <a:spcPts val="0"/>
              </a:spcBef>
              <a:spcAft>
                <a:spcPts val="0"/>
              </a:spcAft>
              <a:buClr>
                <a:schemeClr val="lt2"/>
              </a:buClr>
              <a:buSzPts val="1400"/>
              <a:buNone/>
              <a:defRPr>
                <a:solidFill>
                  <a:schemeClr val="lt2"/>
                </a:solidFill>
              </a:defRPr>
            </a:lvl3pPr>
            <a:lvl4pPr lvl="3" rtl="0" algn="ctr">
              <a:lnSpc>
                <a:spcPct val="100000"/>
              </a:lnSpc>
              <a:spcBef>
                <a:spcPts val="0"/>
              </a:spcBef>
              <a:spcAft>
                <a:spcPts val="0"/>
              </a:spcAft>
              <a:buClr>
                <a:schemeClr val="lt2"/>
              </a:buClr>
              <a:buSzPts val="1400"/>
              <a:buNone/>
              <a:defRPr>
                <a:solidFill>
                  <a:schemeClr val="lt2"/>
                </a:solidFill>
              </a:defRPr>
            </a:lvl4pPr>
            <a:lvl5pPr lvl="4" rtl="0" algn="ctr">
              <a:lnSpc>
                <a:spcPct val="100000"/>
              </a:lnSpc>
              <a:spcBef>
                <a:spcPts val="0"/>
              </a:spcBef>
              <a:spcAft>
                <a:spcPts val="0"/>
              </a:spcAft>
              <a:buClr>
                <a:schemeClr val="lt2"/>
              </a:buClr>
              <a:buSzPts val="1400"/>
              <a:buNone/>
              <a:defRPr>
                <a:solidFill>
                  <a:schemeClr val="lt2"/>
                </a:solidFill>
              </a:defRPr>
            </a:lvl5pPr>
            <a:lvl6pPr lvl="5" rtl="0" algn="ctr">
              <a:lnSpc>
                <a:spcPct val="100000"/>
              </a:lnSpc>
              <a:spcBef>
                <a:spcPts val="0"/>
              </a:spcBef>
              <a:spcAft>
                <a:spcPts val="0"/>
              </a:spcAft>
              <a:buClr>
                <a:schemeClr val="lt2"/>
              </a:buClr>
              <a:buSzPts val="1400"/>
              <a:buNone/>
              <a:defRPr>
                <a:solidFill>
                  <a:schemeClr val="lt2"/>
                </a:solidFill>
              </a:defRPr>
            </a:lvl6pPr>
            <a:lvl7pPr lvl="6" rtl="0" algn="ctr">
              <a:lnSpc>
                <a:spcPct val="100000"/>
              </a:lnSpc>
              <a:spcBef>
                <a:spcPts val="0"/>
              </a:spcBef>
              <a:spcAft>
                <a:spcPts val="0"/>
              </a:spcAft>
              <a:buClr>
                <a:schemeClr val="lt2"/>
              </a:buClr>
              <a:buSzPts val="1400"/>
              <a:buNone/>
              <a:defRPr>
                <a:solidFill>
                  <a:schemeClr val="lt2"/>
                </a:solidFill>
              </a:defRPr>
            </a:lvl7pPr>
            <a:lvl8pPr lvl="7" rtl="0" algn="ctr">
              <a:lnSpc>
                <a:spcPct val="100000"/>
              </a:lnSpc>
              <a:spcBef>
                <a:spcPts val="0"/>
              </a:spcBef>
              <a:spcAft>
                <a:spcPts val="0"/>
              </a:spcAft>
              <a:buClr>
                <a:schemeClr val="lt2"/>
              </a:buClr>
              <a:buSzPts val="1400"/>
              <a:buNone/>
              <a:defRPr>
                <a:solidFill>
                  <a:schemeClr val="lt2"/>
                </a:solidFill>
              </a:defRPr>
            </a:lvl8pPr>
            <a:lvl9pPr lvl="8" rtl="0" algn="ctr">
              <a:lnSpc>
                <a:spcPct val="100000"/>
              </a:lnSpc>
              <a:spcBef>
                <a:spcPts val="0"/>
              </a:spcBef>
              <a:spcAft>
                <a:spcPts val="0"/>
              </a:spcAft>
              <a:buClr>
                <a:schemeClr val="lt2"/>
              </a:buClr>
              <a:buSzPts val="1400"/>
              <a:buNone/>
              <a:defRPr>
                <a:solidFill>
                  <a:schemeClr val="lt2"/>
                </a:solidFill>
              </a:defRPr>
            </a:lvl9pPr>
          </a:lstStyle>
          <a:p/>
        </p:txBody>
      </p:sp>
      <p:sp>
        <p:nvSpPr>
          <p:cNvPr id="205" name="Google Shape;205;p22"/>
          <p:cNvSpPr txBox="1"/>
          <p:nvPr>
            <p:ph idx="3" type="subTitle"/>
          </p:nvPr>
        </p:nvSpPr>
        <p:spPr>
          <a:xfrm>
            <a:off x="3381800" y="3604676"/>
            <a:ext cx="2395800" cy="437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2"/>
              </a:buClr>
              <a:buSzPts val="1400"/>
              <a:buNone/>
              <a:defRPr/>
            </a:lvl1pPr>
            <a:lvl2pPr lvl="1" rtl="0" algn="ctr">
              <a:lnSpc>
                <a:spcPct val="100000"/>
              </a:lnSpc>
              <a:spcBef>
                <a:spcPts val="0"/>
              </a:spcBef>
              <a:spcAft>
                <a:spcPts val="0"/>
              </a:spcAft>
              <a:buClr>
                <a:schemeClr val="lt2"/>
              </a:buClr>
              <a:buSzPts val="1400"/>
              <a:buNone/>
              <a:defRPr>
                <a:solidFill>
                  <a:schemeClr val="lt2"/>
                </a:solidFill>
              </a:defRPr>
            </a:lvl2pPr>
            <a:lvl3pPr lvl="2" rtl="0" algn="ctr">
              <a:lnSpc>
                <a:spcPct val="100000"/>
              </a:lnSpc>
              <a:spcBef>
                <a:spcPts val="0"/>
              </a:spcBef>
              <a:spcAft>
                <a:spcPts val="0"/>
              </a:spcAft>
              <a:buClr>
                <a:schemeClr val="lt2"/>
              </a:buClr>
              <a:buSzPts val="1400"/>
              <a:buNone/>
              <a:defRPr>
                <a:solidFill>
                  <a:schemeClr val="lt2"/>
                </a:solidFill>
              </a:defRPr>
            </a:lvl3pPr>
            <a:lvl4pPr lvl="3" rtl="0" algn="ctr">
              <a:lnSpc>
                <a:spcPct val="100000"/>
              </a:lnSpc>
              <a:spcBef>
                <a:spcPts val="0"/>
              </a:spcBef>
              <a:spcAft>
                <a:spcPts val="0"/>
              </a:spcAft>
              <a:buClr>
                <a:schemeClr val="lt2"/>
              </a:buClr>
              <a:buSzPts val="1400"/>
              <a:buNone/>
              <a:defRPr>
                <a:solidFill>
                  <a:schemeClr val="lt2"/>
                </a:solidFill>
              </a:defRPr>
            </a:lvl4pPr>
            <a:lvl5pPr lvl="4" rtl="0" algn="ctr">
              <a:lnSpc>
                <a:spcPct val="100000"/>
              </a:lnSpc>
              <a:spcBef>
                <a:spcPts val="0"/>
              </a:spcBef>
              <a:spcAft>
                <a:spcPts val="0"/>
              </a:spcAft>
              <a:buClr>
                <a:schemeClr val="lt2"/>
              </a:buClr>
              <a:buSzPts val="1400"/>
              <a:buNone/>
              <a:defRPr>
                <a:solidFill>
                  <a:schemeClr val="lt2"/>
                </a:solidFill>
              </a:defRPr>
            </a:lvl5pPr>
            <a:lvl6pPr lvl="5" rtl="0" algn="ctr">
              <a:lnSpc>
                <a:spcPct val="100000"/>
              </a:lnSpc>
              <a:spcBef>
                <a:spcPts val="0"/>
              </a:spcBef>
              <a:spcAft>
                <a:spcPts val="0"/>
              </a:spcAft>
              <a:buClr>
                <a:schemeClr val="lt2"/>
              </a:buClr>
              <a:buSzPts val="1400"/>
              <a:buNone/>
              <a:defRPr>
                <a:solidFill>
                  <a:schemeClr val="lt2"/>
                </a:solidFill>
              </a:defRPr>
            </a:lvl6pPr>
            <a:lvl7pPr lvl="6" rtl="0" algn="ctr">
              <a:lnSpc>
                <a:spcPct val="100000"/>
              </a:lnSpc>
              <a:spcBef>
                <a:spcPts val="0"/>
              </a:spcBef>
              <a:spcAft>
                <a:spcPts val="0"/>
              </a:spcAft>
              <a:buClr>
                <a:schemeClr val="lt2"/>
              </a:buClr>
              <a:buSzPts val="1400"/>
              <a:buNone/>
              <a:defRPr>
                <a:solidFill>
                  <a:schemeClr val="lt2"/>
                </a:solidFill>
              </a:defRPr>
            </a:lvl7pPr>
            <a:lvl8pPr lvl="7" rtl="0" algn="ctr">
              <a:lnSpc>
                <a:spcPct val="100000"/>
              </a:lnSpc>
              <a:spcBef>
                <a:spcPts val="0"/>
              </a:spcBef>
              <a:spcAft>
                <a:spcPts val="0"/>
              </a:spcAft>
              <a:buClr>
                <a:schemeClr val="lt2"/>
              </a:buClr>
              <a:buSzPts val="1400"/>
              <a:buNone/>
              <a:defRPr>
                <a:solidFill>
                  <a:schemeClr val="lt2"/>
                </a:solidFill>
              </a:defRPr>
            </a:lvl8pPr>
            <a:lvl9pPr lvl="8" rtl="0" algn="ctr">
              <a:lnSpc>
                <a:spcPct val="100000"/>
              </a:lnSpc>
              <a:spcBef>
                <a:spcPts val="0"/>
              </a:spcBef>
              <a:spcAft>
                <a:spcPts val="0"/>
              </a:spcAft>
              <a:buClr>
                <a:schemeClr val="lt2"/>
              </a:buClr>
              <a:buSzPts val="1400"/>
              <a:buNone/>
              <a:defRPr>
                <a:solidFill>
                  <a:schemeClr val="lt2"/>
                </a:solidFill>
              </a:defRPr>
            </a:lvl9pPr>
          </a:lstStyle>
          <a:p/>
        </p:txBody>
      </p:sp>
      <p:sp>
        <p:nvSpPr>
          <p:cNvPr id="206" name="Google Shape;206;p22"/>
          <p:cNvSpPr txBox="1"/>
          <p:nvPr>
            <p:ph idx="4" type="subTitle"/>
          </p:nvPr>
        </p:nvSpPr>
        <p:spPr>
          <a:xfrm>
            <a:off x="3366400" y="1756886"/>
            <a:ext cx="23967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sp>
        <p:nvSpPr>
          <p:cNvPr id="207" name="Google Shape;207;p22"/>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Clr>
                <a:schemeClr val="lt2"/>
              </a:buClr>
              <a:buSzPts val="5000"/>
              <a:buFont typeface="Engagement"/>
              <a:buNone/>
              <a:defRPr>
                <a:solidFill>
                  <a:schemeClr val="lt2"/>
                </a:solidFill>
                <a:latin typeface="Engagement"/>
                <a:ea typeface="Engagement"/>
                <a:cs typeface="Engagement"/>
                <a:sym typeface="Engagemen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5">
    <p:spTree>
      <p:nvGrpSpPr>
        <p:cNvPr id="208" name="Shape 208"/>
        <p:cNvGrpSpPr/>
        <p:nvPr/>
      </p:nvGrpSpPr>
      <p:grpSpPr>
        <a:xfrm>
          <a:off x="0" y="0"/>
          <a:ext cx="0" cy="0"/>
          <a:chOff x="0" y="0"/>
          <a:chExt cx="0" cy="0"/>
        </a:xfrm>
      </p:grpSpPr>
      <p:pic>
        <p:nvPicPr>
          <p:cNvPr id="209" name="Google Shape;209;p23"/>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pic>
        <p:nvPicPr>
          <p:cNvPr id="210" name="Google Shape;210;p23"/>
          <p:cNvPicPr preferRelativeResize="0"/>
          <p:nvPr/>
        </p:nvPicPr>
        <p:blipFill>
          <a:blip r:embed="rId3">
            <a:alphaModFix/>
          </a:blip>
          <a:stretch>
            <a:fillRect/>
          </a:stretch>
        </p:blipFill>
        <p:spPr>
          <a:xfrm>
            <a:off x="-132251" y="131150"/>
            <a:ext cx="1200669" cy="1433499"/>
          </a:xfrm>
          <a:prstGeom prst="rect">
            <a:avLst/>
          </a:prstGeom>
          <a:noFill/>
          <a:ln>
            <a:noFill/>
          </a:ln>
        </p:spPr>
      </p:pic>
      <p:pic>
        <p:nvPicPr>
          <p:cNvPr id="211" name="Google Shape;211;p23"/>
          <p:cNvPicPr preferRelativeResize="0"/>
          <p:nvPr/>
        </p:nvPicPr>
        <p:blipFill>
          <a:blip r:embed="rId4">
            <a:alphaModFix/>
          </a:blip>
          <a:stretch>
            <a:fillRect/>
          </a:stretch>
        </p:blipFill>
        <p:spPr>
          <a:xfrm>
            <a:off x="-98503" y="4204396"/>
            <a:ext cx="1146797" cy="1093707"/>
          </a:xfrm>
          <a:prstGeom prst="rect">
            <a:avLst/>
          </a:prstGeom>
          <a:noFill/>
          <a:ln>
            <a:noFill/>
          </a:ln>
        </p:spPr>
      </p:pic>
      <p:grpSp>
        <p:nvGrpSpPr>
          <p:cNvPr id="212" name="Google Shape;212;p23"/>
          <p:cNvGrpSpPr/>
          <p:nvPr/>
        </p:nvGrpSpPr>
        <p:grpSpPr>
          <a:xfrm>
            <a:off x="7440454" y="4026751"/>
            <a:ext cx="1769474" cy="1802165"/>
            <a:chOff x="7440454" y="4026751"/>
            <a:chExt cx="1769474" cy="1802165"/>
          </a:xfrm>
        </p:grpSpPr>
        <p:pic>
          <p:nvPicPr>
            <p:cNvPr id="213" name="Google Shape;213;p23"/>
            <p:cNvPicPr preferRelativeResize="0"/>
            <p:nvPr/>
          </p:nvPicPr>
          <p:blipFill>
            <a:blip r:embed="rId5">
              <a:alphaModFix/>
            </a:blip>
            <a:stretch>
              <a:fillRect/>
            </a:stretch>
          </p:blipFill>
          <p:spPr>
            <a:xfrm rot="1107518">
              <a:off x="8227142" y="4309475"/>
              <a:ext cx="775806" cy="1433498"/>
            </a:xfrm>
            <a:prstGeom prst="rect">
              <a:avLst/>
            </a:prstGeom>
            <a:noFill/>
            <a:ln>
              <a:noFill/>
            </a:ln>
          </p:spPr>
        </p:pic>
        <p:pic>
          <p:nvPicPr>
            <p:cNvPr id="214" name="Google Shape;214;p23"/>
            <p:cNvPicPr preferRelativeResize="0"/>
            <p:nvPr/>
          </p:nvPicPr>
          <p:blipFill>
            <a:blip r:embed="rId6">
              <a:alphaModFix/>
            </a:blip>
            <a:stretch>
              <a:fillRect/>
            </a:stretch>
          </p:blipFill>
          <p:spPr>
            <a:xfrm rot="2022401">
              <a:off x="7782125" y="4091394"/>
              <a:ext cx="667227" cy="1433500"/>
            </a:xfrm>
            <a:prstGeom prst="rect">
              <a:avLst/>
            </a:prstGeom>
            <a:noFill/>
            <a:ln>
              <a:noFill/>
            </a:ln>
          </p:spPr>
        </p:pic>
      </p:grpSp>
      <p:pic>
        <p:nvPicPr>
          <p:cNvPr id="215" name="Google Shape;215;p23"/>
          <p:cNvPicPr preferRelativeResize="0"/>
          <p:nvPr/>
        </p:nvPicPr>
        <p:blipFill>
          <a:blip r:embed="rId7">
            <a:alphaModFix/>
          </a:blip>
          <a:stretch>
            <a:fillRect/>
          </a:stretch>
        </p:blipFill>
        <p:spPr>
          <a:xfrm rot="1736810">
            <a:off x="8677304" y="850925"/>
            <a:ext cx="809232" cy="1433499"/>
          </a:xfrm>
          <a:prstGeom prst="rect">
            <a:avLst/>
          </a:prstGeom>
          <a:noFill/>
          <a:ln>
            <a:noFill/>
          </a:ln>
        </p:spPr>
      </p:pic>
      <p:sp>
        <p:nvSpPr>
          <p:cNvPr id="216" name="Google Shape;216;p23"/>
          <p:cNvSpPr txBox="1"/>
          <p:nvPr>
            <p:ph idx="1" type="subTitle"/>
          </p:nvPr>
        </p:nvSpPr>
        <p:spPr>
          <a:xfrm>
            <a:off x="3337500" y="2902473"/>
            <a:ext cx="24690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sp>
        <p:nvSpPr>
          <p:cNvPr id="217" name="Google Shape;217;p23"/>
          <p:cNvSpPr txBox="1"/>
          <p:nvPr>
            <p:ph idx="2" type="subTitle"/>
          </p:nvPr>
        </p:nvSpPr>
        <p:spPr>
          <a:xfrm>
            <a:off x="758969" y="3472988"/>
            <a:ext cx="2377500" cy="73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b="0"/>
            </a:lvl1pPr>
            <a:lvl2pPr lvl="1" rtl="0" algn="ctr">
              <a:lnSpc>
                <a:spcPct val="100000"/>
              </a:lnSpc>
              <a:spcBef>
                <a:spcPts val="0"/>
              </a:spcBef>
              <a:spcAft>
                <a:spcPts val="0"/>
              </a:spcAft>
              <a:buClr>
                <a:schemeClr val="lt2"/>
              </a:buClr>
              <a:buSzPts val="1400"/>
              <a:buNone/>
              <a:defRPr b="0">
                <a:solidFill>
                  <a:schemeClr val="lt2"/>
                </a:solidFill>
              </a:defRPr>
            </a:lvl2pPr>
            <a:lvl3pPr lvl="2" rtl="0" algn="ctr">
              <a:lnSpc>
                <a:spcPct val="100000"/>
              </a:lnSpc>
              <a:spcBef>
                <a:spcPts val="0"/>
              </a:spcBef>
              <a:spcAft>
                <a:spcPts val="0"/>
              </a:spcAft>
              <a:buClr>
                <a:schemeClr val="lt2"/>
              </a:buClr>
              <a:buSzPts val="1400"/>
              <a:buNone/>
              <a:defRPr b="0">
                <a:solidFill>
                  <a:schemeClr val="lt2"/>
                </a:solidFill>
              </a:defRPr>
            </a:lvl3pPr>
            <a:lvl4pPr lvl="3" rtl="0" algn="ctr">
              <a:lnSpc>
                <a:spcPct val="100000"/>
              </a:lnSpc>
              <a:spcBef>
                <a:spcPts val="0"/>
              </a:spcBef>
              <a:spcAft>
                <a:spcPts val="0"/>
              </a:spcAft>
              <a:buClr>
                <a:schemeClr val="lt2"/>
              </a:buClr>
              <a:buSzPts val="1400"/>
              <a:buNone/>
              <a:defRPr b="0">
                <a:solidFill>
                  <a:schemeClr val="lt2"/>
                </a:solidFill>
              </a:defRPr>
            </a:lvl4pPr>
            <a:lvl5pPr lvl="4" rtl="0" algn="ctr">
              <a:lnSpc>
                <a:spcPct val="100000"/>
              </a:lnSpc>
              <a:spcBef>
                <a:spcPts val="0"/>
              </a:spcBef>
              <a:spcAft>
                <a:spcPts val="0"/>
              </a:spcAft>
              <a:buClr>
                <a:schemeClr val="lt2"/>
              </a:buClr>
              <a:buSzPts val="1400"/>
              <a:buNone/>
              <a:defRPr b="0">
                <a:solidFill>
                  <a:schemeClr val="lt2"/>
                </a:solidFill>
              </a:defRPr>
            </a:lvl5pPr>
            <a:lvl6pPr lvl="5" rtl="0" algn="ctr">
              <a:lnSpc>
                <a:spcPct val="100000"/>
              </a:lnSpc>
              <a:spcBef>
                <a:spcPts val="0"/>
              </a:spcBef>
              <a:spcAft>
                <a:spcPts val="0"/>
              </a:spcAft>
              <a:buClr>
                <a:schemeClr val="lt2"/>
              </a:buClr>
              <a:buSzPts val="1400"/>
              <a:buNone/>
              <a:defRPr b="0">
                <a:solidFill>
                  <a:schemeClr val="lt2"/>
                </a:solidFill>
              </a:defRPr>
            </a:lvl6pPr>
            <a:lvl7pPr lvl="6" rtl="0" algn="ctr">
              <a:lnSpc>
                <a:spcPct val="100000"/>
              </a:lnSpc>
              <a:spcBef>
                <a:spcPts val="0"/>
              </a:spcBef>
              <a:spcAft>
                <a:spcPts val="0"/>
              </a:spcAft>
              <a:buClr>
                <a:schemeClr val="lt2"/>
              </a:buClr>
              <a:buSzPts val="1400"/>
              <a:buNone/>
              <a:defRPr b="0">
                <a:solidFill>
                  <a:schemeClr val="lt2"/>
                </a:solidFill>
              </a:defRPr>
            </a:lvl7pPr>
            <a:lvl8pPr lvl="7" rtl="0" algn="ctr">
              <a:lnSpc>
                <a:spcPct val="100000"/>
              </a:lnSpc>
              <a:spcBef>
                <a:spcPts val="0"/>
              </a:spcBef>
              <a:spcAft>
                <a:spcPts val="0"/>
              </a:spcAft>
              <a:buClr>
                <a:schemeClr val="lt2"/>
              </a:buClr>
              <a:buSzPts val="1400"/>
              <a:buNone/>
              <a:defRPr b="0">
                <a:solidFill>
                  <a:schemeClr val="lt2"/>
                </a:solidFill>
              </a:defRPr>
            </a:lvl8pPr>
            <a:lvl9pPr lvl="8" rtl="0" algn="ctr">
              <a:lnSpc>
                <a:spcPct val="100000"/>
              </a:lnSpc>
              <a:spcBef>
                <a:spcPts val="0"/>
              </a:spcBef>
              <a:spcAft>
                <a:spcPts val="0"/>
              </a:spcAft>
              <a:buClr>
                <a:schemeClr val="lt2"/>
              </a:buClr>
              <a:buSzPts val="1400"/>
              <a:buNone/>
              <a:defRPr b="0">
                <a:solidFill>
                  <a:schemeClr val="lt2"/>
                </a:solidFill>
              </a:defRPr>
            </a:lvl9pPr>
          </a:lstStyle>
          <a:p/>
        </p:txBody>
      </p:sp>
      <p:sp>
        <p:nvSpPr>
          <p:cNvPr id="218" name="Google Shape;218;p23"/>
          <p:cNvSpPr txBox="1"/>
          <p:nvPr>
            <p:ph idx="3" type="subTitle"/>
          </p:nvPr>
        </p:nvSpPr>
        <p:spPr>
          <a:xfrm>
            <a:off x="3383250" y="3472988"/>
            <a:ext cx="2377500" cy="72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b="0"/>
            </a:lvl1pPr>
            <a:lvl2pPr lvl="1" rtl="0" algn="ctr">
              <a:lnSpc>
                <a:spcPct val="100000"/>
              </a:lnSpc>
              <a:spcBef>
                <a:spcPts val="0"/>
              </a:spcBef>
              <a:spcAft>
                <a:spcPts val="0"/>
              </a:spcAft>
              <a:buClr>
                <a:schemeClr val="lt2"/>
              </a:buClr>
              <a:buSzPts val="1400"/>
              <a:buNone/>
              <a:defRPr b="0">
                <a:solidFill>
                  <a:schemeClr val="lt2"/>
                </a:solidFill>
              </a:defRPr>
            </a:lvl2pPr>
            <a:lvl3pPr lvl="2" rtl="0" algn="ctr">
              <a:lnSpc>
                <a:spcPct val="100000"/>
              </a:lnSpc>
              <a:spcBef>
                <a:spcPts val="0"/>
              </a:spcBef>
              <a:spcAft>
                <a:spcPts val="0"/>
              </a:spcAft>
              <a:buClr>
                <a:schemeClr val="lt2"/>
              </a:buClr>
              <a:buSzPts val="1400"/>
              <a:buNone/>
              <a:defRPr b="0">
                <a:solidFill>
                  <a:schemeClr val="lt2"/>
                </a:solidFill>
              </a:defRPr>
            </a:lvl3pPr>
            <a:lvl4pPr lvl="3" rtl="0" algn="ctr">
              <a:lnSpc>
                <a:spcPct val="100000"/>
              </a:lnSpc>
              <a:spcBef>
                <a:spcPts val="0"/>
              </a:spcBef>
              <a:spcAft>
                <a:spcPts val="0"/>
              </a:spcAft>
              <a:buClr>
                <a:schemeClr val="lt2"/>
              </a:buClr>
              <a:buSzPts val="1400"/>
              <a:buNone/>
              <a:defRPr b="0">
                <a:solidFill>
                  <a:schemeClr val="lt2"/>
                </a:solidFill>
              </a:defRPr>
            </a:lvl4pPr>
            <a:lvl5pPr lvl="4" rtl="0" algn="ctr">
              <a:lnSpc>
                <a:spcPct val="100000"/>
              </a:lnSpc>
              <a:spcBef>
                <a:spcPts val="0"/>
              </a:spcBef>
              <a:spcAft>
                <a:spcPts val="0"/>
              </a:spcAft>
              <a:buClr>
                <a:schemeClr val="lt2"/>
              </a:buClr>
              <a:buSzPts val="1400"/>
              <a:buNone/>
              <a:defRPr b="0">
                <a:solidFill>
                  <a:schemeClr val="lt2"/>
                </a:solidFill>
              </a:defRPr>
            </a:lvl5pPr>
            <a:lvl6pPr lvl="5" rtl="0" algn="ctr">
              <a:lnSpc>
                <a:spcPct val="100000"/>
              </a:lnSpc>
              <a:spcBef>
                <a:spcPts val="0"/>
              </a:spcBef>
              <a:spcAft>
                <a:spcPts val="0"/>
              </a:spcAft>
              <a:buClr>
                <a:schemeClr val="lt2"/>
              </a:buClr>
              <a:buSzPts val="1400"/>
              <a:buNone/>
              <a:defRPr b="0">
                <a:solidFill>
                  <a:schemeClr val="lt2"/>
                </a:solidFill>
              </a:defRPr>
            </a:lvl6pPr>
            <a:lvl7pPr lvl="6" rtl="0" algn="ctr">
              <a:lnSpc>
                <a:spcPct val="100000"/>
              </a:lnSpc>
              <a:spcBef>
                <a:spcPts val="0"/>
              </a:spcBef>
              <a:spcAft>
                <a:spcPts val="0"/>
              </a:spcAft>
              <a:buClr>
                <a:schemeClr val="lt2"/>
              </a:buClr>
              <a:buSzPts val="1400"/>
              <a:buNone/>
              <a:defRPr b="0">
                <a:solidFill>
                  <a:schemeClr val="lt2"/>
                </a:solidFill>
              </a:defRPr>
            </a:lvl7pPr>
            <a:lvl8pPr lvl="7" rtl="0" algn="ctr">
              <a:lnSpc>
                <a:spcPct val="100000"/>
              </a:lnSpc>
              <a:spcBef>
                <a:spcPts val="0"/>
              </a:spcBef>
              <a:spcAft>
                <a:spcPts val="0"/>
              </a:spcAft>
              <a:buClr>
                <a:schemeClr val="lt2"/>
              </a:buClr>
              <a:buSzPts val="1400"/>
              <a:buNone/>
              <a:defRPr b="0">
                <a:solidFill>
                  <a:schemeClr val="lt2"/>
                </a:solidFill>
              </a:defRPr>
            </a:lvl8pPr>
            <a:lvl9pPr lvl="8" rtl="0" algn="ctr">
              <a:lnSpc>
                <a:spcPct val="100000"/>
              </a:lnSpc>
              <a:spcBef>
                <a:spcPts val="0"/>
              </a:spcBef>
              <a:spcAft>
                <a:spcPts val="0"/>
              </a:spcAft>
              <a:buClr>
                <a:schemeClr val="lt2"/>
              </a:buClr>
              <a:buSzPts val="1400"/>
              <a:buNone/>
              <a:defRPr b="0">
                <a:solidFill>
                  <a:schemeClr val="lt2"/>
                </a:solidFill>
              </a:defRPr>
            </a:lvl9pPr>
          </a:lstStyle>
          <a:p/>
        </p:txBody>
      </p:sp>
      <p:sp>
        <p:nvSpPr>
          <p:cNvPr id="219" name="Google Shape;219;p23"/>
          <p:cNvSpPr txBox="1"/>
          <p:nvPr>
            <p:ph idx="4" type="subTitle"/>
          </p:nvPr>
        </p:nvSpPr>
        <p:spPr>
          <a:xfrm>
            <a:off x="713219" y="2902473"/>
            <a:ext cx="24690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sp>
        <p:nvSpPr>
          <p:cNvPr id="220" name="Google Shape;220;p23"/>
          <p:cNvSpPr txBox="1"/>
          <p:nvPr>
            <p:ph idx="5" type="subTitle"/>
          </p:nvPr>
        </p:nvSpPr>
        <p:spPr>
          <a:xfrm>
            <a:off x="5957691" y="2902473"/>
            <a:ext cx="24690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sp>
        <p:nvSpPr>
          <p:cNvPr id="221" name="Google Shape;221;p23"/>
          <p:cNvSpPr txBox="1"/>
          <p:nvPr>
            <p:ph idx="6" type="subTitle"/>
          </p:nvPr>
        </p:nvSpPr>
        <p:spPr>
          <a:xfrm>
            <a:off x="6003441" y="3472988"/>
            <a:ext cx="2377500" cy="72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b="0"/>
            </a:lvl1pPr>
            <a:lvl2pPr lvl="1" rtl="0" algn="ctr">
              <a:lnSpc>
                <a:spcPct val="100000"/>
              </a:lnSpc>
              <a:spcBef>
                <a:spcPts val="0"/>
              </a:spcBef>
              <a:spcAft>
                <a:spcPts val="0"/>
              </a:spcAft>
              <a:buClr>
                <a:schemeClr val="lt2"/>
              </a:buClr>
              <a:buSzPts val="1400"/>
              <a:buNone/>
              <a:defRPr b="0">
                <a:solidFill>
                  <a:schemeClr val="lt2"/>
                </a:solidFill>
              </a:defRPr>
            </a:lvl2pPr>
            <a:lvl3pPr lvl="2" rtl="0" algn="ctr">
              <a:lnSpc>
                <a:spcPct val="100000"/>
              </a:lnSpc>
              <a:spcBef>
                <a:spcPts val="0"/>
              </a:spcBef>
              <a:spcAft>
                <a:spcPts val="0"/>
              </a:spcAft>
              <a:buClr>
                <a:schemeClr val="lt2"/>
              </a:buClr>
              <a:buSzPts val="1400"/>
              <a:buNone/>
              <a:defRPr b="0">
                <a:solidFill>
                  <a:schemeClr val="lt2"/>
                </a:solidFill>
              </a:defRPr>
            </a:lvl3pPr>
            <a:lvl4pPr lvl="3" rtl="0" algn="ctr">
              <a:lnSpc>
                <a:spcPct val="100000"/>
              </a:lnSpc>
              <a:spcBef>
                <a:spcPts val="0"/>
              </a:spcBef>
              <a:spcAft>
                <a:spcPts val="0"/>
              </a:spcAft>
              <a:buClr>
                <a:schemeClr val="lt2"/>
              </a:buClr>
              <a:buSzPts val="1400"/>
              <a:buNone/>
              <a:defRPr b="0">
                <a:solidFill>
                  <a:schemeClr val="lt2"/>
                </a:solidFill>
              </a:defRPr>
            </a:lvl4pPr>
            <a:lvl5pPr lvl="4" rtl="0" algn="ctr">
              <a:lnSpc>
                <a:spcPct val="100000"/>
              </a:lnSpc>
              <a:spcBef>
                <a:spcPts val="0"/>
              </a:spcBef>
              <a:spcAft>
                <a:spcPts val="0"/>
              </a:spcAft>
              <a:buClr>
                <a:schemeClr val="lt2"/>
              </a:buClr>
              <a:buSzPts val="1400"/>
              <a:buNone/>
              <a:defRPr b="0">
                <a:solidFill>
                  <a:schemeClr val="lt2"/>
                </a:solidFill>
              </a:defRPr>
            </a:lvl5pPr>
            <a:lvl6pPr lvl="5" rtl="0" algn="ctr">
              <a:lnSpc>
                <a:spcPct val="100000"/>
              </a:lnSpc>
              <a:spcBef>
                <a:spcPts val="0"/>
              </a:spcBef>
              <a:spcAft>
                <a:spcPts val="0"/>
              </a:spcAft>
              <a:buClr>
                <a:schemeClr val="lt2"/>
              </a:buClr>
              <a:buSzPts val="1400"/>
              <a:buNone/>
              <a:defRPr b="0">
                <a:solidFill>
                  <a:schemeClr val="lt2"/>
                </a:solidFill>
              </a:defRPr>
            </a:lvl6pPr>
            <a:lvl7pPr lvl="6" rtl="0" algn="ctr">
              <a:lnSpc>
                <a:spcPct val="100000"/>
              </a:lnSpc>
              <a:spcBef>
                <a:spcPts val="0"/>
              </a:spcBef>
              <a:spcAft>
                <a:spcPts val="0"/>
              </a:spcAft>
              <a:buClr>
                <a:schemeClr val="lt2"/>
              </a:buClr>
              <a:buSzPts val="1400"/>
              <a:buNone/>
              <a:defRPr b="0">
                <a:solidFill>
                  <a:schemeClr val="lt2"/>
                </a:solidFill>
              </a:defRPr>
            </a:lvl7pPr>
            <a:lvl8pPr lvl="7" rtl="0" algn="ctr">
              <a:lnSpc>
                <a:spcPct val="100000"/>
              </a:lnSpc>
              <a:spcBef>
                <a:spcPts val="0"/>
              </a:spcBef>
              <a:spcAft>
                <a:spcPts val="0"/>
              </a:spcAft>
              <a:buClr>
                <a:schemeClr val="lt2"/>
              </a:buClr>
              <a:buSzPts val="1400"/>
              <a:buNone/>
              <a:defRPr b="0">
                <a:solidFill>
                  <a:schemeClr val="lt2"/>
                </a:solidFill>
              </a:defRPr>
            </a:lvl8pPr>
            <a:lvl9pPr lvl="8" rtl="0" algn="ctr">
              <a:lnSpc>
                <a:spcPct val="100000"/>
              </a:lnSpc>
              <a:spcBef>
                <a:spcPts val="0"/>
              </a:spcBef>
              <a:spcAft>
                <a:spcPts val="0"/>
              </a:spcAft>
              <a:buClr>
                <a:schemeClr val="lt2"/>
              </a:buClr>
              <a:buSzPts val="1400"/>
              <a:buNone/>
              <a:defRPr b="0">
                <a:solidFill>
                  <a:schemeClr val="lt2"/>
                </a:solidFill>
              </a:defRPr>
            </a:lvl9pPr>
          </a:lstStyle>
          <a:p/>
        </p:txBody>
      </p:sp>
      <p:sp>
        <p:nvSpPr>
          <p:cNvPr id="222" name="Google Shape;222;p23"/>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Clr>
                <a:schemeClr val="lt2"/>
              </a:buClr>
              <a:buSzPts val="5000"/>
              <a:buFont typeface="Engagement"/>
              <a:buNone/>
              <a:defRPr>
                <a:solidFill>
                  <a:schemeClr val="lt2"/>
                </a:solidFill>
                <a:latin typeface="Engagement"/>
                <a:ea typeface="Engagement"/>
                <a:cs typeface="Engagement"/>
                <a:sym typeface="Engagemen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223" name="Shape 223"/>
        <p:cNvGrpSpPr/>
        <p:nvPr/>
      </p:nvGrpSpPr>
      <p:grpSpPr>
        <a:xfrm>
          <a:off x="0" y="0"/>
          <a:ext cx="0" cy="0"/>
          <a:chOff x="0" y="0"/>
          <a:chExt cx="0" cy="0"/>
        </a:xfrm>
      </p:grpSpPr>
      <p:pic>
        <p:nvPicPr>
          <p:cNvPr id="224" name="Google Shape;224;p24"/>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sp>
        <p:nvSpPr>
          <p:cNvPr id="225" name="Google Shape;225;p24"/>
          <p:cNvSpPr txBox="1"/>
          <p:nvPr>
            <p:ph idx="1" type="subTitle"/>
          </p:nvPr>
        </p:nvSpPr>
        <p:spPr>
          <a:xfrm>
            <a:off x="5463638" y="1640086"/>
            <a:ext cx="23958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sp>
        <p:nvSpPr>
          <p:cNvPr id="226" name="Google Shape;226;p24"/>
          <p:cNvSpPr txBox="1"/>
          <p:nvPr>
            <p:ph idx="2" type="subTitle"/>
          </p:nvPr>
        </p:nvSpPr>
        <p:spPr>
          <a:xfrm>
            <a:off x="1285000" y="2238776"/>
            <a:ext cx="2395800" cy="438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2"/>
              </a:buClr>
              <a:buSzPts val="1400"/>
              <a:buNone/>
              <a:defRPr b="0"/>
            </a:lvl1pPr>
            <a:lvl2pPr lvl="1" rtl="0" algn="ctr">
              <a:lnSpc>
                <a:spcPct val="100000"/>
              </a:lnSpc>
              <a:spcBef>
                <a:spcPts val="0"/>
              </a:spcBef>
              <a:spcAft>
                <a:spcPts val="0"/>
              </a:spcAft>
              <a:buClr>
                <a:schemeClr val="lt2"/>
              </a:buClr>
              <a:buSzPts val="1400"/>
              <a:buNone/>
              <a:defRPr b="0">
                <a:solidFill>
                  <a:schemeClr val="lt2"/>
                </a:solidFill>
              </a:defRPr>
            </a:lvl2pPr>
            <a:lvl3pPr lvl="2" rtl="0" algn="ctr">
              <a:lnSpc>
                <a:spcPct val="100000"/>
              </a:lnSpc>
              <a:spcBef>
                <a:spcPts val="0"/>
              </a:spcBef>
              <a:spcAft>
                <a:spcPts val="0"/>
              </a:spcAft>
              <a:buClr>
                <a:schemeClr val="lt2"/>
              </a:buClr>
              <a:buSzPts val="1400"/>
              <a:buNone/>
              <a:defRPr b="0">
                <a:solidFill>
                  <a:schemeClr val="lt2"/>
                </a:solidFill>
              </a:defRPr>
            </a:lvl3pPr>
            <a:lvl4pPr lvl="3" rtl="0" algn="ctr">
              <a:lnSpc>
                <a:spcPct val="100000"/>
              </a:lnSpc>
              <a:spcBef>
                <a:spcPts val="0"/>
              </a:spcBef>
              <a:spcAft>
                <a:spcPts val="0"/>
              </a:spcAft>
              <a:buClr>
                <a:schemeClr val="lt2"/>
              </a:buClr>
              <a:buSzPts val="1400"/>
              <a:buNone/>
              <a:defRPr b="0">
                <a:solidFill>
                  <a:schemeClr val="lt2"/>
                </a:solidFill>
              </a:defRPr>
            </a:lvl4pPr>
            <a:lvl5pPr lvl="4" rtl="0" algn="ctr">
              <a:lnSpc>
                <a:spcPct val="100000"/>
              </a:lnSpc>
              <a:spcBef>
                <a:spcPts val="0"/>
              </a:spcBef>
              <a:spcAft>
                <a:spcPts val="0"/>
              </a:spcAft>
              <a:buClr>
                <a:schemeClr val="lt2"/>
              </a:buClr>
              <a:buSzPts val="1400"/>
              <a:buNone/>
              <a:defRPr b="0">
                <a:solidFill>
                  <a:schemeClr val="lt2"/>
                </a:solidFill>
              </a:defRPr>
            </a:lvl5pPr>
            <a:lvl6pPr lvl="5" rtl="0" algn="ctr">
              <a:lnSpc>
                <a:spcPct val="100000"/>
              </a:lnSpc>
              <a:spcBef>
                <a:spcPts val="0"/>
              </a:spcBef>
              <a:spcAft>
                <a:spcPts val="0"/>
              </a:spcAft>
              <a:buClr>
                <a:schemeClr val="lt2"/>
              </a:buClr>
              <a:buSzPts val="1400"/>
              <a:buNone/>
              <a:defRPr b="0">
                <a:solidFill>
                  <a:schemeClr val="lt2"/>
                </a:solidFill>
              </a:defRPr>
            </a:lvl6pPr>
            <a:lvl7pPr lvl="6" rtl="0" algn="ctr">
              <a:lnSpc>
                <a:spcPct val="100000"/>
              </a:lnSpc>
              <a:spcBef>
                <a:spcPts val="0"/>
              </a:spcBef>
              <a:spcAft>
                <a:spcPts val="0"/>
              </a:spcAft>
              <a:buClr>
                <a:schemeClr val="lt2"/>
              </a:buClr>
              <a:buSzPts val="1400"/>
              <a:buNone/>
              <a:defRPr b="0">
                <a:solidFill>
                  <a:schemeClr val="lt2"/>
                </a:solidFill>
              </a:defRPr>
            </a:lvl7pPr>
            <a:lvl8pPr lvl="7" rtl="0" algn="ctr">
              <a:lnSpc>
                <a:spcPct val="100000"/>
              </a:lnSpc>
              <a:spcBef>
                <a:spcPts val="0"/>
              </a:spcBef>
              <a:spcAft>
                <a:spcPts val="0"/>
              </a:spcAft>
              <a:buClr>
                <a:schemeClr val="lt2"/>
              </a:buClr>
              <a:buSzPts val="1400"/>
              <a:buNone/>
              <a:defRPr b="0">
                <a:solidFill>
                  <a:schemeClr val="lt2"/>
                </a:solidFill>
              </a:defRPr>
            </a:lvl8pPr>
            <a:lvl9pPr lvl="8" rtl="0" algn="ctr">
              <a:lnSpc>
                <a:spcPct val="100000"/>
              </a:lnSpc>
              <a:spcBef>
                <a:spcPts val="0"/>
              </a:spcBef>
              <a:spcAft>
                <a:spcPts val="0"/>
              </a:spcAft>
              <a:buClr>
                <a:schemeClr val="lt2"/>
              </a:buClr>
              <a:buSzPts val="1400"/>
              <a:buNone/>
              <a:defRPr b="0">
                <a:solidFill>
                  <a:schemeClr val="lt2"/>
                </a:solidFill>
              </a:defRPr>
            </a:lvl9pPr>
          </a:lstStyle>
          <a:p/>
        </p:txBody>
      </p:sp>
      <p:sp>
        <p:nvSpPr>
          <p:cNvPr id="227" name="Google Shape;227;p24"/>
          <p:cNvSpPr txBox="1"/>
          <p:nvPr>
            <p:ph idx="3" type="subTitle"/>
          </p:nvPr>
        </p:nvSpPr>
        <p:spPr>
          <a:xfrm>
            <a:off x="5463638" y="2239526"/>
            <a:ext cx="2395800" cy="43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400"/>
              <a:buNone/>
              <a:defRPr b="0"/>
            </a:lvl1pPr>
            <a:lvl2pPr lvl="1" rtl="0" algn="ctr">
              <a:lnSpc>
                <a:spcPct val="100000"/>
              </a:lnSpc>
              <a:spcBef>
                <a:spcPts val="0"/>
              </a:spcBef>
              <a:spcAft>
                <a:spcPts val="0"/>
              </a:spcAft>
              <a:buClr>
                <a:schemeClr val="lt2"/>
              </a:buClr>
              <a:buSzPts val="1400"/>
              <a:buNone/>
              <a:defRPr b="0">
                <a:solidFill>
                  <a:schemeClr val="lt2"/>
                </a:solidFill>
              </a:defRPr>
            </a:lvl2pPr>
            <a:lvl3pPr lvl="2" rtl="0" algn="ctr">
              <a:lnSpc>
                <a:spcPct val="100000"/>
              </a:lnSpc>
              <a:spcBef>
                <a:spcPts val="0"/>
              </a:spcBef>
              <a:spcAft>
                <a:spcPts val="0"/>
              </a:spcAft>
              <a:buClr>
                <a:schemeClr val="lt2"/>
              </a:buClr>
              <a:buSzPts val="1400"/>
              <a:buNone/>
              <a:defRPr b="0">
                <a:solidFill>
                  <a:schemeClr val="lt2"/>
                </a:solidFill>
              </a:defRPr>
            </a:lvl3pPr>
            <a:lvl4pPr lvl="3" rtl="0" algn="ctr">
              <a:lnSpc>
                <a:spcPct val="100000"/>
              </a:lnSpc>
              <a:spcBef>
                <a:spcPts val="0"/>
              </a:spcBef>
              <a:spcAft>
                <a:spcPts val="0"/>
              </a:spcAft>
              <a:buClr>
                <a:schemeClr val="lt2"/>
              </a:buClr>
              <a:buSzPts val="1400"/>
              <a:buNone/>
              <a:defRPr b="0">
                <a:solidFill>
                  <a:schemeClr val="lt2"/>
                </a:solidFill>
              </a:defRPr>
            </a:lvl4pPr>
            <a:lvl5pPr lvl="4" rtl="0" algn="ctr">
              <a:lnSpc>
                <a:spcPct val="100000"/>
              </a:lnSpc>
              <a:spcBef>
                <a:spcPts val="0"/>
              </a:spcBef>
              <a:spcAft>
                <a:spcPts val="0"/>
              </a:spcAft>
              <a:buClr>
                <a:schemeClr val="lt2"/>
              </a:buClr>
              <a:buSzPts val="1400"/>
              <a:buNone/>
              <a:defRPr b="0">
                <a:solidFill>
                  <a:schemeClr val="lt2"/>
                </a:solidFill>
              </a:defRPr>
            </a:lvl5pPr>
            <a:lvl6pPr lvl="5" rtl="0" algn="ctr">
              <a:lnSpc>
                <a:spcPct val="100000"/>
              </a:lnSpc>
              <a:spcBef>
                <a:spcPts val="0"/>
              </a:spcBef>
              <a:spcAft>
                <a:spcPts val="0"/>
              </a:spcAft>
              <a:buClr>
                <a:schemeClr val="lt2"/>
              </a:buClr>
              <a:buSzPts val="1400"/>
              <a:buNone/>
              <a:defRPr b="0">
                <a:solidFill>
                  <a:schemeClr val="lt2"/>
                </a:solidFill>
              </a:defRPr>
            </a:lvl6pPr>
            <a:lvl7pPr lvl="6" rtl="0" algn="ctr">
              <a:lnSpc>
                <a:spcPct val="100000"/>
              </a:lnSpc>
              <a:spcBef>
                <a:spcPts val="0"/>
              </a:spcBef>
              <a:spcAft>
                <a:spcPts val="0"/>
              </a:spcAft>
              <a:buClr>
                <a:schemeClr val="lt2"/>
              </a:buClr>
              <a:buSzPts val="1400"/>
              <a:buNone/>
              <a:defRPr b="0">
                <a:solidFill>
                  <a:schemeClr val="lt2"/>
                </a:solidFill>
              </a:defRPr>
            </a:lvl7pPr>
            <a:lvl8pPr lvl="7" rtl="0" algn="ctr">
              <a:lnSpc>
                <a:spcPct val="100000"/>
              </a:lnSpc>
              <a:spcBef>
                <a:spcPts val="0"/>
              </a:spcBef>
              <a:spcAft>
                <a:spcPts val="0"/>
              </a:spcAft>
              <a:buClr>
                <a:schemeClr val="lt2"/>
              </a:buClr>
              <a:buSzPts val="1400"/>
              <a:buNone/>
              <a:defRPr b="0">
                <a:solidFill>
                  <a:schemeClr val="lt2"/>
                </a:solidFill>
              </a:defRPr>
            </a:lvl8pPr>
            <a:lvl9pPr lvl="8" rtl="0" algn="ctr">
              <a:lnSpc>
                <a:spcPct val="100000"/>
              </a:lnSpc>
              <a:spcBef>
                <a:spcPts val="0"/>
              </a:spcBef>
              <a:spcAft>
                <a:spcPts val="0"/>
              </a:spcAft>
              <a:buClr>
                <a:schemeClr val="lt2"/>
              </a:buClr>
              <a:buSzPts val="1400"/>
              <a:buNone/>
              <a:defRPr b="0">
                <a:solidFill>
                  <a:schemeClr val="lt2"/>
                </a:solidFill>
              </a:defRPr>
            </a:lvl9pPr>
          </a:lstStyle>
          <a:p/>
        </p:txBody>
      </p:sp>
      <p:sp>
        <p:nvSpPr>
          <p:cNvPr id="228" name="Google Shape;228;p24"/>
          <p:cNvSpPr txBox="1"/>
          <p:nvPr>
            <p:ph idx="4" type="subTitle"/>
          </p:nvPr>
        </p:nvSpPr>
        <p:spPr>
          <a:xfrm>
            <a:off x="1284550" y="1640086"/>
            <a:ext cx="2396700" cy="548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sp>
        <p:nvSpPr>
          <p:cNvPr id="229" name="Google Shape;229;p24"/>
          <p:cNvSpPr txBox="1"/>
          <p:nvPr>
            <p:ph idx="5" type="subTitle"/>
          </p:nvPr>
        </p:nvSpPr>
        <p:spPr>
          <a:xfrm>
            <a:off x="1285000" y="2914736"/>
            <a:ext cx="2395800" cy="548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sp>
        <p:nvSpPr>
          <p:cNvPr id="230" name="Google Shape;230;p24"/>
          <p:cNvSpPr txBox="1"/>
          <p:nvPr>
            <p:ph idx="6" type="subTitle"/>
          </p:nvPr>
        </p:nvSpPr>
        <p:spPr>
          <a:xfrm>
            <a:off x="1285000" y="3514176"/>
            <a:ext cx="2395800" cy="437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2"/>
              </a:buClr>
              <a:buSzPts val="1400"/>
              <a:buNone/>
              <a:defRPr b="0"/>
            </a:lvl1pPr>
            <a:lvl2pPr lvl="1" rtl="0" algn="ctr">
              <a:lnSpc>
                <a:spcPct val="100000"/>
              </a:lnSpc>
              <a:spcBef>
                <a:spcPts val="0"/>
              </a:spcBef>
              <a:spcAft>
                <a:spcPts val="0"/>
              </a:spcAft>
              <a:buClr>
                <a:schemeClr val="lt2"/>
              </a:buClr>
              <a:buSzPts val="1400"/>
              <a:buNone/>
              <a:defRPr b="0">
                <a:solidFill>
                  <a:schemeClr val="lt2"/>
                </a:solidFill>
              </a:defRPr>
            </a:lvl2pPr>
            <a:lvl3pPr lvl="2" rtl="0" algn="ctr">
              <a:lnSpc>
                <a:spcPct val="100000"/>
              </a:lnSpc>
              <a:spcBef>
                <a:spcPts val="0"/>
              </a:spcBef>
              <a:spcAft>
                <a:spcPts val="0"/>
              </a:spcAft>
              <a:buClr>
                <a:schemeClr val="lt2"/>
              </a:buClr>
              <a:buSzPts val="1400"/>
              <a:buNone/>
              <a:defRPr b="0">
                <a:solidFill>
                  <a:schemeClr val="lt2"/>
                </a:solidFill>
              </a:defRPr>
            </a:lvl3pPr>
            <a:lvl4pPr lvl="3" rtl="0" algn="ctr">
              <a:lnSpc>
                <a:spcPct val="100000"/>
              </a:lnSpc>
              <a:spcBef>
                <a:spcPts val="0"/>
              </a:spcBef>
              <a:spcAft>
                <a:spcPts val="0"/>
              </a:spcAft>
              <a:buClr>
                <a:schemeClr val="lt2"/>
              </a:buClr>
              <a:buSzPts val="1400"/>
              <a:buNone/>
              <a:defRPr b="0">
                <a:solidFill>
                  <a:schemeClr val="lt2"/>
                </a:solidFill>
              </a:defRPr>
            </a:lvl4pPr>
            <a:lvl5pPr lvl="4" rtl="0" algn="ctr">
              <a:lnSpc>
                <a:spcPct val="100000"/>
              </a:lnSpc>
              <a:spcBef>
                <a:spcPts val="0"/>
              </a:spcBef>
              <a:spcAft>
                <a:spcPts val="0"/>
              </a:spcAft>
              <a:buClr>
                <a:schemeClr val="lt2"/>
              </a:buClr>
              <a:buSzPts val="1400"/>
              <a:buNone/>
              <a:defRPr b="0">
                <a:solidFill>
                  <a:schemeClr val="lt2"/>
                </a:solidFill>
              </a:defRPr>
            </a:lvl5pPr>
            <a:lvl6pPr lvl="5" rtl="0" algn="ctr">
              <a:lnSpc>
                <a:spcPct val="100000"/>
              </a:lnSpc>
              <a:spcBef>
                <a:spcPts val="0"/>
              </a:spcBef>
              <a:spcAft>
                <a:spcPts val="0"/>
              </a:spcAft>
              <a:buClr>
                <a:schemeClr val="lt2"/>
              </a:buClr>
              <a:buSzPts val="1400"/>
              <a:buNone/>
              <a:defRPr b="0">
                <a:solidFill>
                  <a:schemeClr val="lt2"/>
                </a:solidFill>
              </a:defRPr>
            </a:lvl6pPr>
            <a:lvl7pPr lvl="6" rtl="0" algn="ctr">
              <a:lnSpc>
                <a:spcPct val="100000"/>
              </a:lnSpc>
              <a:spcBef>
                <a:spcPts val="0"/>
              </a:spcBef>
              <a:spcAft>
                <a:spcPts val="0"/>
              </a:spcAft>
              <a:buClr>
                <a:schemeClr val="lt2"/>
              </a:buClr>
              <a:buSzPts val="1400"/>
              <a:buNone/>
              <a:defRPr b="0">
                <a:solidFill>
                  <a:schemeClr val="lt2"/>
                </a:solidFill>
              </a:defRPr>
            </a:lvl7pPr>
            <a:lvl8pPr lvl="7" rtl="0" algn="ctr">
              <a:lnSpc>
                <a:spcPct val="100000"/>
              </a:lnSpc>
              <a:spcBef>
                <a:spcPts val="0"/>
              </a:spcBef>
              <a:spcAft>
                <a:spcPts val="0"/>
              </a:spcAft>
              <a:buClr>
                <a:schemeClr val="lt2"/>
              </a:buClr>
              <a:buSzPts val="1400"/>
              <a:buNone/>
              <a:defRPr b="0">
                <a:solidFill>
                  <a:schemeClr val="lt2"/>
                </a:solidFill>
              </a:defRPr>
            </a:lvl8pPr>
            <a:lvl9pPr lvl="8" rtl="0" algn="ctr">
              <a:lnSpc>
                <a:spcPct val="100000"/>
              </a:lnSpc>
              <a:spcBef>
                <a:spcPts val="0"/>
              </a:spcBef>
              <a:spcAft>
                <a:spcPts val="0"/>
              </a:spcAft>
              <a:buClr>
                <a:schemeClr val="lt2"/>
              </a:buClr>
              <a:buSzPts val="1400"/>
              <a:buNone/>
              <a:defRPr b="0">
                <a:solidFill>
                  <a:schemeClr val="lt2"/>
                </a:solidFill>
              </a:defRPr>
            </a:lvl9pPr>
          </a:lstStyle>
          <a:p/>
        </p:txBody>
      </p:sp>
      <p:sp>
        <p:nvSpPr>
          <p:cNvPr id="231" name="Google Shape;231;p24"/>
          <p:cNvSpPr txBox="1"/>
          <p:nvPr>
            <p:ph idx="7" type="subTitle"/>
          </p:nvPr>
        </p:nvSpPr>
        <p:spPr>
          <a:xfrm>
            <a:off x="5463638" y="2914736"/>
            <a:ext cx="23958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sp>
        <p:nvSpPr>
          <p:cNvPr id="232" name="Google Shape;232;p24"/>
          <p:cNvSpPr txBox="1"/>
          <p:nvPr>
            <p:ph idx="8" type="subTitle"/>
          </p:nvPr>
        </p:nvSpPr>
        <p:spPr>
          <a:xfrm>
            <a:off x="5463638" y="3514176"/>
            <a:ext cx="2395800" cy="43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400"/>
              <a:buNone/>
              <a:defRPr b="0"/>
            </a:lvl1pPr>
            <a:lvl2pPr lvl="1" rtl="0" algn="ctr">
              <a:lnSpc>
                <a:spcPct val="100000"/>
              </a:lnSpc>
              <a:spcBef>
                <a:spcPts val="0"/>
              </a:spcBef>
              <a:spcAft>
                <a:spcPts val="0"/>
              </a:spcAft>
              <a:buClr>
                <a:schemeClr val="lt2"/>
              </a:buClr>
              <a:buSzPts val="1400"/>
              <a:buNone/>
              <a:defRPr b="0">
                <a:solidFill>
                  <a:schemeClr val="lt2"/>
                </a:solidFill>
              </a:defRPr>
            </a:lvl2pPr>
            <a:lvl3pPr lvl="2" rtl="0" algn="ctr">
              <a:lnSpc>
                <a:spcPct val="100000"/>
              </a:lnSpc>
              <a:spcBef>
                <a:spcPts val="0"/>
              </a:spcBef>
              <a:spcAft>
                <a:spcPts val="0"/>
              </a:spcAft>
              <a:buClr>
                <a:schemeClr val="lt2"/>
              </a:buClr>
              <a:buSzPts val="1400"/>
              <a:buNone/>
              <a:defRPr b="0">
                <a:solidFill>
                  <a:schemeClr val="lt2"/>
                </a:solidFill>
              </a:defRPr>
            </a:lvl3pPr>
            <a:lvl4pPr lvl="3" rtl="0" algn="ctr">
              <a:lnSpc>
                <a:spcPct val="100000"/>
              </a:lnSpc>
              <a:spcBef>
                <a:spcPts val="0"/>
              </a:spcBef>
              <a:spcAft>
                <a:spcPts val="0"/>
              </a:spcAft>
              <a:buClr>
                <a:schemeClr val="lt2"/>
              </a:buClr>
              <a:buSzPts val="1400"/>
              <a:buNone/>
              <a:defRPr b="0">
                <a:solidFill>
                  <a:schemeClr val="lt2"/>
                </a:solidFill>
              </a:defRPr>
            </a:lvl4pPr>
            <a:lvl5pPr lvl="4" rtl="0" algn="ctr">
              <a:lnSpc>
                <a:spcPct val="100000"/>
              </a:lnSpc>
              <a:spcBef>
                <a:spcPts val="0"/>
              </a:spcBef>
              <a:spcAft>
                <a:spcPts val="0"/>
              </a:spcAft>
              <a:buClr>
                <a:schemeClr val="lt2"/>
              </a:buClr>
              <a:buSzPts val="1400"/>
              <a:buNone/>
              <a:defRPr b="0">
                <a:solidFill>
                  <a:schemeClr val="lt2"/>
                </a:solidFill>
              </a:defRPr>
            </a:lvl5pPr>
            <a:lvl6pPr lvl="5" rtl="0" algn="ctr">
              <a:lnSpc>
                <a:spcPct val="100000"/>
              </a:lnSpc>
              <a:spcBef>
                <a:spcPts val="0"/>
              </a:spcBef>
              <a:spcAft>
                <a:spcPts val="0"/>
              </a:spcAft>
              <a:buClr>
                <a:schemeClr val="lt2"/>
              </a:buClr>
              <a:buSzPts val="1400"/>
              <a:buNone/>
              <a:defRPr b="0">
                <a:solidFill>
                  <a:schemeClr val="lt2"/>
                </a:solidFill>
              </a:defRPr>
            </a:lvl6pPr>
            <a:lvl7pPr lvl="6" rtl="0" algn="ctr">
              <a:lnSpc>
                <a:spcPct val="100000"/>
              </a:lnSpc>
              <a:spcBef>
                <a:spcPts val="0"/>
              </a:spcBef>
              <a:spcAft>
                <a:spcPts val="0"/>
              </a:spcAft>
              <a:buClr>
                <a:schemeClr val="lt2"/>
              </a:buClr>
              <a:buSzPts val="1400"/>
              <a:buNone/>
              <a:defRPr b="0">
                <a:solidFill>
                  <a:schemeClr val="lt2"/>
                </a:solidFill>
              </a:defRPr>
            </a:lvl7pPr>
            <a:lvl8pPr lvl="7" rtl="0" algn="ctr">
              <a:lnSpc>
                <a:spcPct val="100000"/>
              </a:lnSpc>
              <a:spcBef>
                <a:spcPts val="0"/>
              </a:spcBef>
              <a:spcAft>
                <a:spcPts val="0"/>
              </a:spcAft>
              <a:buClr>
                <a:schemeClr val="lt2"/>
              </a:buClr>
              <a:buSzPts val="1400"/>
              <a:buNone/>
              <a:defRPr b="0">
                <a:solidFill>
                  <a:schemeClr val="lt2"/>
                </a:solidFill>
              </a:defRPr>
            </a:lvl8pPr>
            <a:lvl9pPr lvl="8" rtl="0" algn="ctr">
              <a:lnSpc>
                <a:spcPct val="100000"/>
              </a:lnSpc>
              <a:spcBef>
                <a:spcPts val="0"/>
              </a:spcBef>
              <a:spcAft>
                <a:spcPts val="0"/>
              </a:spcAft>
              <a:buClr>
                <a:schemeClr val="lt2"/>
              </a:buClr>
              <a:buSzPts val="1400"/>
              <a:buNone/>
              <a:defRPr b="0">
                <a:solidFill>
                  <a:schemeClr val="lt2"/>
                </a:solidFill>
              </a:defRPr>
            </a:lvl9pPr>
          </a:lstStyle>
          <a:p/>
        </p:txBody>
      </p:sp>
      <p:sp>
        <p:nvSpPr>
          <p:cNvPr id="233" name="Google Shape;233;p24"/>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Clr>
                <a:schemeClr val="lt2"/>
              </a:buClr>
              <a:buSzPts val="5000"/>
              <a:buFont typeface="Engagement"/>
              <a:buNone/>
              <a:defRPr>
                <a:solidFill>
                  <a:schemeClr val="lt2"/>
                </a:solidFill>
                <a:latin typeface="Engagement"/>
                <a:ea typeface="Engagement"/>
                <a:cs typeface="Engagement"/>
                <a:sym typeface="Engagemen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pic>
        <p:nvPicPr>
          <p:cNvPr id="234" name="Google Shape;234;p24"/>
          <p:cNvPicPr preferRelativeResize="0"/>
          <p:nvPr/>
        </p:nvPicPr>
        <p:blipFill>
          <a:blip r:embed="rId3">
            <a:alphaModFix/>
          </a:blip>
          <a:stretch>
            <a:fillRect/>
          </a:stretch>
        </p:blipFill>
        <p:spPr>
          <a:xfrm rot="-1342558">
            <a:off x="297049" y="2052750"/>
            <a:ext cx="527392" cy="1433501"/>
          </a:xfrm>
          <a:prstGeom prst="rect">
            <a:avLst/>
          </a:prstGeom>
          <a:noFill/>
          <a:ln>
            <a:noFill/>
          </a:ln>
        </p:spPr>
      </p:pic>
      <p:pic>
        <p:nvPicPr>
          <p:cNvPr id="235" name="Google Shape;235;p24"/>
          <p:cNvPicPr preferRelativeResize="0"/>
          <p:nvPr/>
        </p:nvPicPr>
        <p:blipFill>
          <a:blip r:embed="rId4">
            <a:alphaModFix/>
          </a:blip>
          <a:stretch>
            <a:fillRect/>
          </a:stretch>
        </p:blipFill>
        <p:spPr>
          <a:xfrm>
            <a:off x="8004319" y="2133442"/>
            <a:ext cx="1077777" cy="109901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0">
    <p:spTree>
      <p:nvGrpSpPr>
        <p:cNvPr id="236" name="Shape 236"/>
        <p:cNvGrpSpPr/>
        <p:nvPr/>
      </p:nvGrpSpPr>
      <p:grpSpPr>
        <a:xfrm>
          <a:off x="0" y="0"/>
          <a:ext cx="0" cy="0"/>
          <a:chOff x="0" y="0"/>
          <a:chExt cx="0" cy="0"/>
        </a:xfrm>
      </p:grpSpPr>
      <p:pic>
        <p:nvPicPr>
          <p:cNvPr id="237" name="Google Shape;237;p25"/>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sp>
        <p:nvSpPr>
          <p:cNvPr id="238" name="Google Shape;238;p25"/>
          <p:cNvSpPr txBox="1"/>
          <p:nvPr>
            <p:ph idx="1" type="subTitle"/>
          </p:nvPr>
        </p:nvSpPr>
        <p:spPr>
          <a:xfrm>
            <a:off x="713969" y="3079348"/>
            <a:ext cx="38574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sp>
        <p:nvSpPr>
          <p:cNvPr id="239" name="Google Shape;239;p25"/>
          <p:cNvSpPr txBox="1"/>
          <p:nvPr>
            <p:ph idx="2" type="subTitle"/>
          </p:nvPr>
        </p:nvSpPr>
        <p:spPr>
          <a:xfrm>
            <a:off x="5687525" y="1629298"/>
            <a:ext cx="27432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400"/>
              <a:buNone/>
              <a:defRPr b="0"/>
            </a:lvl1pPr>
            <a:lvl2pPr lvl="1" rtl="0" algn="ctr">
              <a:lnSpc>
                <a:spcPct val="100000"/>
              </a:lnSpc>
              <a:spcBef>
                <a:spcPts val="0"/>
              </a:spcBef>
              <a:spcAft>
                <a:spcPts val="0"/>
              </a:spcAft>
              <a:buClr>
                <a:schemeClr val="lt2"/>
              </a:buClr>
              <a:buSzPts val="1400"/>
              <a:buNone/>
              <a:defRPr b="0">
                <a:solidFill>
                  <a:schemeClr val="lt2"/>
                </a:solidFill>
              </a:defRPr>
            </a:lvl2pPr>
            <a:lvl3pPr lvl="2" rtl="0" algn="ctr">
              <a:lnSpc>
                <a:spcPct val="100000"/>
              </a:lnSpc>
              <a:spcBef>
                <a:spcPts val="0"/>
              </a:spcBef>
              <a:spcAft>
                <a:spcPts val="0"/>
              </a:spcAft>
              <a:buClr>
                <a:schemeClr val="lt2"/>
              </a:buClr>
              <a:buSzPts val="1400"/>
              <a:buNone/>
              <a:defRPr b="0">
                <a:solidFill>
                  <a:schemeClr val="lt2"/>
                </a:solidFill>
              </a:defRPr>
            </a:lvl3pPr>
            <a:lvl4pPr lvl="3" rtl="0" algn="ctr">
              <a:lnSpc>
                <a:spcPct val="100000"/>
              </a:lnSpc>
              <a:spcBef>
                <a:spcPts val="0"/>
              </a:spcBef>
              <a:spcAft>
                <a:spcPts val="0"/>
              </a:spcAft>
              <a:buClr>
                <a:schemeClr val="lt2"/>
              </a:buClr>
              <a:buSzPts val="1400"/>
              <a:buNone/>
              <a:defRPr b="0">
                <a:solidFill>
                  <a:schemeClr val="lt2"/>
                </a:solidFill>
              </a:defRPr>
            </a:lvl4pPr>
            <a:lvl5pPr lvl="4" rtl="0" algn="ctr">
              <a:lnSpc>
                <a:spcPct val="100000"/>
              </a:lnSpc>
              <a:spcBef>
                <a:spcPts val="0"/>
              </a:spcBef>
              <a:spcAft>
                <a:spcPts val="0"/>
              </a:spcAft>
              <a:buClr>
                <a:schemeClr val="lt2"/>
              </a:buClr>
              <a:buSzPts val="1400"/>
              <a:buNone/>
              <a:defRPr b="0">
                <a:solidFill>
                  <a:schemeClr val="lt2"/>
                </a:solidFill>
              </a:defRPr>
            </a:lvl5pPr>
            <a:lvl6pPr lvl="5" rtl="0" algn="ctr">
              <a:lnSpc>
                <a:spcPct val="100000"/>
              </a:lnSpc>
              <a:spcBef>
                <a:spcPts val="0"/>
              </a:spcBef>
              <a:spcAft>
                <a:spcPts val="0"/>
              </a:spcAft>
              <a:buClr>
                <a:schemeClr val="lt2"/>
              </a:buClr>
              <a:buSzPts val="1400"/>
              <a:buNone/>
              <a:defRPr b="0">
                <a:solidFill>
                  <a:schemeClr val="lt2"/>
                </a:solidFill>
              </a:defRPr>
            </a:lvl6pPr>
            <a:lvl7pPr lvl="6" rtl="0" algn="ctr">
              <a:lnSpc>
                <a:spcPct val="100000"/>
              </a:lnSpc>
              <a:spcBef>
                <a:spcPts val="0"/>
              </a:spcBef>
              <a:spcAft>
                <a:spcPts val="0"/>
              </a:spcAft>
              <a:buClr>
                <a:schemeClr val="lt2"/>
              </a:buClr>
              <a:buSzPts val="1400"/>
              <a:buNone/>
              <a:defRPr b="0">
                <a:solidFill>
                  <a:schemeClr val="lt2"/>
                </a:solidFill>
              </a:defRPr>
            </a:lvl7pPr>
            <a:lvl8pPr lvl="7" rtl="0" algn="ctr">
              <a:lnSpc>
                <a:spcPct val="100000"/>
              </a:lnSpc>
              <a:spcBef>
                <a:spcPts val="0"/>
              </a:spcBef>
              <a:spcAft>
                <a:spcPts val="0"/>
              </a:spcAft>
              <a:buClr>
                <a:schemeClr val="lt2"/>
              </a:buClr>
              <a:buSzPts val="1400"/>
              <a:buNone/>
              <a:defRPr b="0">
                <a:solidFill>
                  <a:schemeClr val="lt2"/>
                </a:solidFill>
              </a:defRPr>
            </a:lvl8pPr>
            <a:lvl9pPr lvl="8" rtl="0" algn="ctr">
              <a:lnSpc>
                <a:spcPct val="100000"/>
              </a:lnSpc>
              <a:spcBef>
                <a:spcPts val="0"/>
              </a:spcBef>
              <a:spcAft>
                <a:spcPts val="0"/>
              </a:spcAft>
              <a:buClr>
                <a:schemeClr val="lt2"/>
              </a:buClr>
              <a:buSzPts val="1400"/>
              <a:buNone/>
              <a:defRPr b="0">
                <a:solidFill>
                  <a:schemeClr val="lt2"/>
                </a:solidFill>
              </a:defRPr>
            </a:lvl9pPr>
          </a:lstStyle>
          <a:p/>
        </p:txBody>
      </p:sp>
      <p:sp>
        <p:nvSpPr>
          <p:cNvPr id="240" name="Google Shape;240;p25"/>
          <p:cNvSpPr txBox="1"/>
          <p:nvPr>
            <p:ph idx="3" type="subTitle"/>
          </p:nvPr>
        </p:nvSpPr>
        <p:spPr>
          <a:xfrm>
            <a:off x="5687525" y="3125098"/>
            <a:ext cx="27432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400"/>
              <a:buNone/>
              <a:defRPr b="0"/>
            </a:lvl1pPr>
            <a:lvl2pPr lvl="1" rtl="0" algn="ctr">
              <a:lnSpc>
                <a:spcPct val="100000"/>
              </a:lnSpc>
              <a:spcBef>
                <a:spcPts val="0"/>
              </a:spcBef>
              <a:spcAft>
                <a:spcPts val="0"/>
              </a:spcAft>
              <a:buClr>
                <a:schemeClr val="lt2"/>
              </a:buClr>
              <a:buSzPts val="1400"/>
              <a:buNone/>
              <a:defRPr b="0">
                <a:solidFill>
                  <a:schemeClr val="lt2"/>
                </a:solidFill>
              </a:defRPr>
            </a:lvl2pPr>
            <a:lvl3pPr lvl="2" rtl="0" algn="ctr">
              <a:lnSpc>
                <a:spcPct val="100000"/>
              </a:lnSpc>
              <a:spcBef>
                <a:spcPts val="0"/>
              </a:spcBef>
              <a:spcAft>
                <a:spcPts val="0"/>
              </a:spcAft>
              <a:buClr>
                <a:schemeClr val="lt2"/>
              </a:buClr>
              <a:buSzPts val="1400"/>
              <a:buNone/>
              <a:defRPr b="0">
                <a:solidFill>
                  <a:schemeClr val="lt2"/>
                </a:solidFill>
              </a:defRPr>
            </a:lvl3pPr>
            <a:lvl4pPr lvl="3" rtl="0" algn="ctr">
              <a:lnSpc>
                <a:spcPct val="100000"/>
              </a:lnSpc>
              <a:spcBef>
                <a:spcPts val="0"/>
              </a:spcBef>
              <a:spcAft>
                <a:spcPts val="0"/>
              </a:spcAft>
              <a:buClr>
                <a:schemeClr val="lt2"/>
              </a:buClr>
              <a:buSzPts val="1400"/>
              <a:buNone/>
              <a:defRPr b="0">
                <a:solidFill>
                  <a:schemeClr val="lt2"/>
                </a:solidFill>
              </a:defRPr>
            </a:lvl4pPr>
            <a:lvl5pPr lvl="4" rtl="0" algn="ctr">
              <a:lnSpc>
                <a:spcPct val="100000"/>
              </a:lnSpc>
              <a:spcBef>
                <a:spcPts val="0"/>
              </a:spcBef>
              <a:spcAft>
                <a:spcPts val="0"/>
              </a:spcAft>
              <a:buClr>
                <a:schemeClr val="lt2"/>
              </a:buClr>
              <a:buSzPts val="1400"/>
              <a:buNone/>
              <a:defRPr b="0">
                <a:solidFill>
                  <a:schemeClr val="lt2"/>
                </a:solidFill>
              </a:defRPr>
            </a:lvl5pPr>
            <a:lvl6pPr lvl="5" rtl="0" algn="ctr">
              <a:lnSpc>
                <a:spcPct val="100000"/>
              </a:lnSpc>
              <a:spcBef>
                <a:spcPts val="0"/>
              </a:spcBef>
              <a:spcAft>
                <a:spcPts val="0"/>
              </a:spcAft>
              <a:buClr>
                <a:schemeClr val="lt2"/>
              </a:buClr>
              <a:buSzPts val="1400"/>
              <a:buNone/>
              <a:defRPr b="0">
                <a:solidFill>
                  <a:schemeClr val="lt2"/>
                </a:solidFill>
              </a:defRPr>
            </a:lvl6pPr>
            <a:lvl7pPr lvl="6" rtl="0" algn="ctr">
              <a:lnSpc>
                <a:spcPct val="100000"/>
              </a:lnSpc>
              <a:spcBef>
                <a:spcPts val="0"/>
              </a:spcBef>
              <a:spcAft>
                <a:spcPts val="0"/>
              </a:spcAft>
              <a:buClr>
                <a:schemeClr val="lt2"/>
              </a:buClr>
              <a:buSzPts val="1400"/>
              <a:buNone/>
              <a:defRPr b="0">
                <a:solidFill>
                  <a:schemeClr val="lt2"/>
                </a:solidFill>
              </a:defRPr>
            </a:lvl7pPr>
            <a:lvl8pPr lvl="7" rtl="0" algn="ctr">
              <a:lnSpc>
                <a:spcPct val="100000"/>
              </a:lnSpc>
              <a:spcBef>
                <a:spcPts val="0"/>
              </a:spcBef>
              <a:spcAft>
                <a:spcPts val="0"/>
              </a:spcAft>
              <a:buClr>
                <a:schemeClr val="lt2"/>
              </a:buClr>
              <a:buSzPts val="1400"/>
              <a:buNone/>
              <a:defRPr b="0">
                <a:solidFill>
                  <a:schemeClr val="lt2"/>
                </a:solidFill>
              </a:defRPr>
            </a:lvl8pPr>
            <a:lvl9pPr lvl="8" rtl="0" algn="ctr">
              <a:lnSpc>
                <a:spcPct val="100000"/>
              </a:lnSpc>
              <a:spcBef>
                <a:spcPts val="0"/>
              </a:spcBef>
              <a:spcAft>
                <a:spcPts val="0"/>
              </a:spcAft>
              <a:buClr>
                <a:schemeClr val="lt2"/>
              </a:buClr>
              <a:buSzPts val="1400"/>
              <a:buNone/>
              <a:defRPr b="0">
                <a:solidFill>
                  <a:schemeClr val="lt2"/>
                </a:solidFill>
              </a:defRPr>
            </a:lvl9pPr>
          </a:lstStyle>
          <a:p/>
        </p:txBody>
      </p:sp>
      <p:sp>
        <p:nvSpPr>
          <p:cNvPr id="241" name="Google Shape;241;p25"/>
          <p:cNvSpPr txBox="1"/>
          <p:nvPr>
            <p:ph idx="4" type="subTitle"/>
          </p:nvPr>
        </p:nvSpPr>
        <p:spPr>
          <a:xfrm>
            <a:off x="713219" y="1583548"/>
            <a:ext cx="38589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sp>
        <p:nvSpPr>
          <p:cNvPr id="242" name="Google Shape;242;p25"/>
          <p:cNvSpPr txBox="1"/>
          <p:nvPr>
            <p:ph idx="5" type="subTitle"/>
          </p:nvPr>
        </p:nvSpPr>
        <p:spPr>
          <a:xfrm>
            <a:off x="713969" y="2331448"/>
            <a:ext cx="38574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pic>
        <p:nvPicPr>
          <p:cNvPr id="243" name="Google Shape;243;p25"/>
          <p:cNvPicPr preferRelativeResize="0"/>
          <p:nvPr/>
        </p:nvPicPr>
        <p:blipFill>
          <a:blip r:embed="rId3">
            <a:alphaModFix/>
          </a:blip>
          <a:stretch>
            <a:fillRect/>
          </a:stretch>
        </p:blipFill>
        <p:spPr>
          <a:xfrm>
            <a:off x="7751205" y="-101375"/>
            <a:ext cx="1194580" cy="1247675"/>
          </a:xfrm>
          <a:prstGeom prst="rect">
            <a:avLst/>
          </a:prstGeom>
          <a:noFill/>
          <a:ln>
            <a:noFill/>
          </a:ln>
        </p:spPr>
      </p:pic>
      <p:pic>
        <p:nvPicPr>
          <p:cNvPr id="244" name="Google Shape;244;p25"/>
          <p:cNvPicPr preferRelativeResize="0"/>
          <p:nvPr/>
        </p:nvPicPr>
        <p:blipFill>
          <a:blip r:embed="rId4">
            <a:alphaModFix/>
          </a:blip>
          <a:stretch>
            <a:fillRect/>
          </a:stretch>
        </p:blipFill>
        <p:spPr>
          <a:xfrm>
            <a:off x="8" y="-3678"/>
            <a:ext cx="1306074" cy="1178655"/>
          </a:xfrm>
          <a:prstGeom prst="rect">
            <a:avLst/>
          </a:prstGeom>
          <a:noFill/>
          <a:ln>
            <a:noFill/>
          </a:ln>
        </p:spPr>
      </p:pic>
      <p:sp>
        <p:nvSpPr>
          <p:cNvPr id="245" name="Google Shape;245;p25"/>
          <p:cNvSpPr txBox="1"/>
          <p:nvPr>
            <p:ph idx="6" type="subTitle"/>
          </p:nvPr>
        </p:nvSpPr>
        <p:spPr>
          <a:xfrm>
            <a:off x="5687525" y="2377198"/>
            <a:ext cx="27432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400"/>
              <a:buNone/>
              <a:defRPr b="0"/>
            </a:lvl1pPr>
            <a:lvl2pPr lvl="1" rtl="0" algn="ctr">
              <a:lnSpc>
                <a:spcPct val="100000"/>
              </a:lnSpc>
              <a:spcBef>
                <a:spcPts val="0"/>
              </a:spcBef>
              <a:spcAft>
                <a:spcPts val="0"/>
              </a:spcAft>
              <a:buClr>
                <a:schemeClr val="lt2"/>
              </a:buClr>
              <a:buSzPts val="1400"/>
              <a:buNone/>
              <a:defRPr b="0">
                <a:solidFill>
                  <a:schemeClr val="lt2"/>
                </a:solidFill>
              </a:defRPr>
            </a:lvl2pPr>
            <a:lvl3pPr lvl="2" rtl="0" algn="ctr">
              <a:lnSpc>
                <a:spcPct val="100000"/>
              </a:lnSpc>
              <a:spcBef>
                <a:spcPts val="0"/>
              </a:spcBef>
              <a:spcAft>
                <a:spcPts val="0"/>
              </a:spcAft>
              <a:buClr>
                <a:schemeClr val="lt2"/>
              </a:buClr>
              <a:buSzPts val="1400"/>
              <a:buNone/>
              <a:defRPr b="0">
                <a:solidFill>
                  <a:schemeClr val="lt2"/>
                </a:solidFill>
              </a:defRPr>
            </a:lvl3pPr>
            <a:lvl4pPr lvl="3" rtl="0" algn="ctr">
              <a:lnSpc>
                <a:spcPct val="100000"/>
              </a:lnSpc>
              <a:spcBef>
                <a:spcPts val="0"/>
              </a:spcBef>
              <a:spcAft>
                <a:spcPts val="0"/>
              </a:spcAft>
              <a:buClr>
                <a:schemeClr val="lt2"/>
              </a:buClr>
              <a:buSzPts val="1400"/>
              <a:buNone/>
              <a:defRPr b="0">
                <a:solidFill>
                  <a:schemeClr val="lt2"/>
                </a:solidFill>
              </a:defRPr>
            </a:lvl4pPr>
            <a:lvl5pPr lvl="4" rtl="0" algn="ctr">
              <a:lnSpc>
                <a:spcPct val="100000"/>
              </a:lnSpc>
              <a:spcBef>
                <a:spcPts val="0"/>
              </a:spcBef>
              <a:spcAft>
                <a:spcPts val="0"/>
              </a:spcAft>
              <a:buClr>
                <a:schemeClr val="lt2"/>
              </a:buClr>
              <a:buSzPts val="1400"/>
              <a:buNone/>
              <a:defRPr b="0">
                <a:solidFill>
                  <a:schemeClr val="lt2"/>
                </a:solidFill>
              </a:defRPr>
            </a:lvl5pPr>
            <a:lvl6pPr lvl="5" rtl="0" algn="ctr">
              <a:lnSpc>
                <a:spcPct val="100000"/>
              </a:lnSpc>
              <a:spcBef>
                <a:spcPts val="0"/>
              </a:spcBef>
              <a:spcAft>
                <a:spcPts val="0"/>
              </a:spcAft>
              <a:buClr>
                <a:schemeClr val="lt2"/>
              </a:buClr>
              <a:buSzPts val="1400"/>
              <a:buNone/>
              <a:defRPr b="0">
                <a:solidFill>
                  <a:schemeClr val="lt2"/>
                </a:solidFill>
              </a:defRPr>
            </a:lvl6pPr>
            <a:lvl7pPr lvl="6" rtl="0" algn="ctr">
              <a:lnSpc>
                <a:spcPct val="100000"/>
              </a:lnSpc>
              <a:spcBef>
                <a:spcPts val="0"/>
              </a:spcBef>
              <a:spcAft>
                <a:spcPts val="0"/>
              </a:spcAft>
              <a:buClr>
                <a:schemeClr val="lt2"/>
              </a:buClr>
              <a:buSzPts val="1400"/>
              <a:buNone/>
              <a:defRPr b="0">
                <a:solidFill>
                  <a:schemeClr val="lt2"/>
                </a:solidFill>
              </a:defRPr>
            </a:lvl7pPr>
            <a:lvl8pPr lvl="7" rtl="0" algn="ctr">
              <a:lnSpc>
                <a:spcPct val="100000"/>
              </a:lnSpc>
              <a:spcBef>
                <a:spcPts val="0"/>
              </a:spcBef>
              <a:spcAft>
                <a:spcPts val="0"/>
              </a:spcAft>
              <a:buClr>
                <a:schemeClr val="lt2"/>
              </a:buClr>
              <a:buSzPts val="1400"/>
              <a:buNone/>
              <a:defRPr b="0">
                <a:solidFill>
                  <a:schemeClr val="lt2"/>
                </a:solidFill>
              </a:defRPr>
            </a:lvl8pPr>
            <a:lvl9pPr lvl="8" rtl="0" algn="ctr">
              <a:lnSpc>
                <a:spcPct val="100000"/>
              </a:lnSpc>
              <a:spcBef>
                <a:spcPts val="0"/>
              </a:spcBef>
              <a:spcAft>
                <a:spcPts val="0"/>
              </a:spcAft>
              <a:buClr>
                <a:schemeClr val="lt2"/>
              </a:buClr>
              <a:buSzPts val="1400"/>
              <a:buNone/>
              <a:defRPr b="0">
                <a:solidFill>
                  <a:schemeClr val="lt2"/>
                </a:solidFill>
              </a:defRPr>
            </a:lvl9pPr>
          </a:lstStyle>
          <a:p/>
        </p:txBody>
      </p:sp>
      <p:sp>
        <p:nvSpPr>
          <p:cNvPr id="246" name="Google Shape;246;p25"/>
          <p:cNvSpPr txBox="1"/>
          <p:nvPr>
            <p:ph idx="7" type="subTitle"/>
          </p:nvPr>
        </p:nvSpPr>
        <p:spPr>
          <a:xfrm>
            <a:off x="713969" y="3827248"/>
            <a:ext cx="38574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sp>
        <p:nvSpPr>
          <p:cNvPr id="247" name="Google Shape;247;p25"/>
          <p:cNvSpPr txBox="1"/>
          <p:nvPr>
            <p:ph idx="8" type="subTitle"/>
          </p:nvPr>
        </p:nvSpPr>
        <p:spPr>
          <a:xfrm>
            <a:off x="5687525" y="3872998"/>
            <a:ext cx="27432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400"/>
              <a:buNone/>
              <a:defRPr b="0"/>
            </a:lvl1pPr>
            <a:lvl2pPr lvl="1" rtl="0" algn="ctr">
              <a:lnSpc>
                <a:spcPct val="100000"/>
              </a:lnSpc>
              <a:spcBef>
                <a:spcPts val="0"/>
              </a:spcBef>
              <a:spcAft>
                <a:spcPts val="0"/>
              </a:spcAft>
              <a:buClr>
                <a:schemeClr val="lt2"/>
              </a:buClr>
              <a:buSzPts val="1400"/>
              <a:buNone/>
              <a:defRPr b="0">
                <a:solidFill>
                  <a:schemeClr val="lt2"/>
                </a:solidFill>
              </a:defRPr>
            </a:lvl2pPr>
            <a:lvl3pPr lvl="2" rtl="0" algn="ctr">
              <a:lnSpc>
                <a:spcPct val="100000"/>
              </a:lnSpc>
              <a:spcBef>
                <a:spcPts val="0"/>
              </a:spcBef>
              <a:spcAft>
                <a:spcPts val="0"/>
              </a:spcAft>
              <a:buClr>
                <a:schemeClr val="lt2"/>
              </a:buClr>
              <a:buSzPts val="1400"/>
              <a:buNone/>
              <a:defRPr b="0">
                <a:solidFill>
                  <a:schemeClr val="lt2"/>
                </a:solidFill>
              </a:defRPr>
            </a:lvl3pPr>
            <a:lvl4pPr lvl="3" rtl="0" algn="ctr">
              <a:lnSpc>
                <a:spcPct val="100000"/>
              </a:lnSpc>
              <a:spcBef>
                <a:spcPts val="0"/>
              </a:spcBef>
              <a:spcAft>
                <a:spcPts val="0"/>
              </a:spcAft>
              <a:buClr>
                <a:schemeClr val="lt2"/>
              </a:buClr>
              <a:buSzPts val="1400"/>
              <a:buNone/>
              <a:defRPr b="0">
                <a:solidFill>
                  <a:schemeClr val="lt2"/>
                </a:solidFill>
              </a:defRPr>
            </a:lvl4pPr>
            <a:lvl5pPr lvl="4" rtl="0" algn="ctr">
              <a:lnSpc>
                <a:spcPct val="100000"/>
              </a:lnSpc>
              <a:spcBef>
                <a:spcPts val="0"/>
              </a:spcBef>
              <a:spcAft>
                <a:spcPts val="0"/>
              </a:spcAft>
              <a:buClr>
                <a:schemeClr val="lt2"/>
              </a:buClr>
              <a:buSzPts val="1400"/>
              <a:buNone/>
              <a:defRPr b="0">
                <a:solidFill>
                  <a:schemeClr val="lt2"/>
                </a:solidFill>
              </a:defRPr>
            </a:lvl5pPr>
            <a:lvl6pPr lvl="5" rtl="0" algn="ctr">
              <a:lnSpc>
                <a:spcPct val="100000"/>
              </a:lnSpc>
              <a:spcBef>
                <a:spcPts val="0"/>
              </a:spcBef>
              <a:spcAft>
                <a:spcPts val="0"/>
              </a:spcAft>
              <a:buClr>
                <a:schemeClr val="lt2"/>
              </a:buClr>
              <a:buSzPts val="1400"/>
              <a:buNone/>
              <a:defRPr b="0">
                <a:solidFill>
                  <a:schemeClr val="lt2"/>
                </a:solidFill>
              </a:defRPr>
            </a:lvl6pPr>
            <a:lvl7pPr lvl="6" rtl="0" algn="ctr">
              <a:lnSpc>
                <a:spcPct val="100000"/>
              </a:lnSpc>
              <a:spcBef>
                <a:spcPts val="0"/>
              </a:spcBef>
              <a:spcAft>
                <a:spcPts val="0"/>
              </a:spcAft>
              <a:buClr>
                <a:schemeClr val="lt2"/>
              </a:buClr>
              <a:buSzPts val="1400"/>
              <a:buNone/>
              <a:defRPr b="0">
                <a:solidFill>
                  <a:schemeClr val="lt2"/>
                </a:solidFill>
              </a:defRPr>
            </a:lvl7pPr>
            <a:lvl8pPr lvl="7" rtl="0" algn="ctr">
              <a:lnSpc>
                <a:spcPct val="100000"/>
              </a:lnSpc>
              <a:spcBef>
                <a:spcPts val="0"/>
              </a:spcBef>
              <a:spcAft>
                <a:spcPts val="0"/>
              </a:spcAft>
              <a:buClr>
                <a:schemeClr val="lt2"/>
              </a:buClr>
              <a:buSzPts val="1400"/>
              <a:buNone/>
              <a:defRPr b="0">
                <a:solidFill>
                  <a:schemeClr val="lt2"/>
                </a:solidFill>
              </a:defRPr>
            </a:lvl8pPr>
            <a:lvl9pPr lvl="8" rtl="0" algn="ctr">
              <a:lnSpc>
                <a:spcPct val="100000"/>
              </a:lnSpc>
              <a:spcBef>
                <a:spcPts val="0"/>
              </a:spcBef>
              <a:spcAft>
                <a:spcPts val="0"/>
              </a:spcAft>
              <a:buClr>
                <a:schemeClr val="lt2"/>
              </a:buClr>
              <a:buSzPts val="1400"/>
              <a:buNone/>
              <a:defRPr b="0">
                <a:solidFill>
                  <a:schemeClr val="lt2"/>
                </a:solidFill>
              </a:defRPr>
            </a:lvl9pPr>
          </a:lstStyle>
          <a:p/>
        </p:txBody>
      </p:sp>
      <p:sp>
        <p:nvSpPr>
          <p:cNvPr id="248" name="Google Shape;248;p25"/>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Clr>
                <a:schemeClr val="lt2"/>
              </a:buClr>
              <a:buSzPts val="5000"/>
              <a:buFont typeface="Engagement"/>
              <a:buNone/>
              <a:defRPr>
                <a:solidFill>
                  <a:schemeClr val="lt2"/>
                </a:solidFill>
                <a:latin typeface="Engagement"/>
                <a:ea typeface="Engagement"/>
                <a:cs typeface="Engagement"/>
                <a:sym typeface="Engagemen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pic>
        <p:nvPicPr>
          <p:cNvPr id="249" name="Google Shape;249;p25"/>
          <p:cNvPicPr preferRelativeResize="0"/>
          <p:nvPr/>
        </p:nvPicPr>
        <p:blipFill>
          <a:blip r:embed="rId5">
            <a:alphaModFix/>
          </a:blip>
          <a:stretch>
            <a:fillRect/>
          </a:stretch>
        </p:blipFill>
        <p:spPr>
          <a:xfrm>
            <a:off x="-207096" y="1919775"/>
            <a:ext cx="809232" cy="1433499"/>
          </a:xfrm>
          <a:prstGeom prst="rect">
            <a:avLst/>
          </a:prstGeom>
          <a:noFill/>
          <a:ln>
            <a:noFill/>
          </a:ln>
        </p:spPr>
      </p:pic>
      <p:pic>
        <p:nvPicPr>
          <p:cNvPr id="250" name="Google Shape;250;p25"/>
          <p:cNvPicPr preferRelativeResize="0"/>
          <p:nvPr/>
        </p:nvPicPr>
        <p:blipFill>
          <a:blip r:embed="rId6">
            <a:alphaModFix/>
          </a:blip>
          <a:stretch>
            <a:fillRect/>
          </a:stretch>
        </p:blipFill>
        <p:spPr>
          <a:xfrm>
            <a:off x="8458273" y="2928425"/>
            <a:ext cx="1127469" cy="143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6">
    <p:spTree>
      <p:nvGrpSpPr>
        <p:cNvPr id="251" name="Shape 251"/>
        <p:cNvGrpSpPr/>
        <p:nvPr/>
      </p:nvGrpSpPr>
      <p:grpSpPr>
        <a:xfrm>
          <a:off x="0" y="0"/>
          <a:ext cx="0" cy="0"/>
          <a:chOff x="0" y="0"/>
          <a:chExt cx="0" cy="0"/>
        </a:xfrm>
      </p:grpSpPr>
      <p:pic>
        <p:nvPicPr>
          <p:cNvPr id="252" name="Google Shape;252;p26"/>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sp>
        <p:nvSpPr>
          <p:cNvPr id="253" name="Google Shape;253;p26"/>
          <p:cNvSpPr txBox="1"/>
          <p:nvPr>
            <p:ph idx="1" type="subTitle"/>
          </p:nvPr>
        </p:nvSpPr>
        <p:spPr>
          <a:xfrm>
            <a:off x="3948125" y="1737879"/>
            <a:ext cx="19203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sp>
        <p:nvSpPr>
          <p:cNvPr id="254" name="Google Shape;254;p26"/>
          <p:cNvSpPr txBox="1"/>
          <p:nvPr>
            <p:ph idx="2" type="subTitle"/>
          </p:nvPr>
        </p:nvSpPr>
        <p:spPr>
          <a:xfrm>
            <a:off x="1370513" y="2338551"/>
            <a:ext cx="19203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400"/>
              <a:buNone/>
              <a:defRPr b="0"/>
            </a:lvl1pPr>
            <a:lvl2pPr lvl="1" rtl="0" algn="ctr">
              <a:lnSpc>
                <a:spcPct val="100000"/>
              </a:lnSpc>
              <a:spcBef>
                <a:spcPts val="0"/>
              </a:spcBef>
              <a:spcAft>
                <a:spcPts val="0"/>
              </a:spcAft>
              <a:buClr>
                <a:schemeClr val="lt2"/>
              </a:buClr>
              <a:buSzPts val="1400"/>
              <a:buNone/>
              <a:defRPr b="0">
                <a:solidFill>
                  <a:schemeClr val="lt2"/>
                </a:solidFill>
              </a:defRPr>
            </a:lvl2pPr>
            <a:lvl3pPr lvl="2" rtl="0" algn="ctr">
              <a:lnSpc>
                <a:spcPct val="100000"/>
              </a:lnSpc>
              <a:spcBef>
                <a:spcPts val="0"/>
              </a:spcBef>
              <a:spcAft>
                <a:spcPts val="0"/>
              </a:spcAft>
              <a:buClr>
                <a:schemeClr val="lt2"/>
              </a:buClr>
              <a:buSzPts val="1400"/>
              <a:buNone/>
              <a:defRPr b="0">
                <a:solidFill>
                  <a:schemeClr val="lt2"/>
                </a:solidFill>
              </a:defRPr>
            </a:lvl3pPr>
            <a:lvl4pPr lvl="3" rtl="0" algn="ctr">
              <a:lnSpc>
                <a:spcPct val="100000"/>
              </a:lnSpc>
              <a:spcBef>
                <a:spcPts val="0"/>
              </a:spcBef>
              <a:spcAft>
                <a:spcPts val="0"/>
              </a:spcAft>
              <a:buClr>
                <a:schemeClr val="lt2"/>
              </a:buClr>
              <a:buSzPts val="1400"/>
              <a:buNone/>
              <a:defRPr b="0">
                <a:solidFill>
                  <a:schemeClr val="lt2"/>
                </a:solidFill>
              </a:defRPr>
            </a:lvl4pPr>
            <a:lvl5pPr lvl="4" rtl="0" algn="ctr">
              <a:lnSpc>
                <a:spcPct val="100000"/>
              </a:lnSpc>
              <a:spcBef>
                <a:spcPts val="0"/>
              </a:spcBef>
              <a:spcAft>
                <a:spcPts val="0"/>
              </a:spcAft>
              <a:buClr>
                <a:schemeClr val="lt2"/>
              </a:buClr>
              <a:buSzPts val="1400"/>
              <a:buNone/>
              <a:defRPr b="0">
                <a:solidFill>
                  <a:schemeClr val="lt2"/>
                </a:solidFill>
              </a:defRPr>
            </a:lvl5pPr>
            <a:lvl6pPr lvl="5" rtl="0" algn="ctr">
              <a:lnSpc>
                <a:spcPct val="100000"/>
              </a:lnSpc>
              <a:spcBef>
                <a:spcPts val="0"/>
              </a:spcBef>
              <a:spcAft>
                <a:spcPts val="0"/>
              </a:spcAft>
              <a:buClr>
                <a:schemeClr val="lt2"/>
              </a:buClr>
              <a:buSzPts val="1400"/>
              <a:buNone/>
              <a:defRPr b="0">
                <a:solidFill>
                  <a:schemeClr val="lt2"/>
                </a:solidFill>
              </a:defRPr>
            </a:lvl6pPr>
            <a:lvl7pPr lvl="6" rtl="0" algn="ctr">
              <a:lnSpc>
                <a:spcPct val="100000"/>
              </a:lnSpc>
              <a:spcBef>
                <a:spcPts val="0"/>
              </a:spcBef>
              <a:spcAft>
                <a:spcPts val="0"/>
              </a:spcAft>
              <a:buClr>
                <a:schemeClr val="lt2"/>
              </a:buClr>
              <a:buSzPts val="1400"/>
              <a:buNone/>
              <a:defRPr b="0">
                <a:solidFill>
                  <a:schemeClr val="lt2"/>
                </a:solidFill>
              </a:defRPr>
            </a:lvl7pPr>
            <a:lvl8pPr lvl="7" rtl="0" algn="ctr">
              <a:lnSpc>
                <a:spcPct val="100000"/>
              </a:lnSpc>
              <a:spcBef>
                <a:spcPts val="0"/>
              </a:spcBef>
              <a:spcAft>
                <a:spcPts val="0"/>
              </a:spcAft>
              <a:buClr>
                <a:schemeClr val="lt2"/>
              </a:buClr>
              <a:buSzPts val="1400"/>
              <a:buNone/>
              <a:defRPr b="0">
                <a:solidFill>
                  <a:schemeClr val="lt2"/>
                </a:solidFill>
              </a:defRPr>
            </a:lvl8pPr>
            <a:lvl9pPr lvl="8" rtl="0" algn="ctr">
              <a:lnSpc>
                <a:spcPct val="100000"/>
              </a:lnSpc>
              <a:spcBef>
                <a:spcPts val="0"/>
              </a:spcBef>
              <a:spcAft>
                <a:spcPts val="0"/>
              </a:spcAft>
              <a:buClr>
                <a:schemeClr val="lt2"/>
              </a:buClr>
              <a:buSzPts val="1400"/>
              <a:buNone/>
              <a:defRPr b="0">
                <a:solidFill>
                  <a:schemeClr val="lt2"/>
                </a:solidFill>
              </a:defRPr>
            </a:lvl9pPr>
          </a:lstStyle>
          <a:p/>
        </p:txBody>
      </p:sp>
      <p:sp>
        <p:nvSpPr>
          <p:cNvPr id="255" name="Google Shape;255;p26"/>
          <p:cNvSpPr txBox="1"/>
          <p:nvPr>
            <p:ph idx="3" type="subTitle"/>
          </p:nvPr>
        </p:nvSpPr>
        <p:spPr>
          <a:xfrm>
            <a:off x="3948125" y="2339288"/>
            <a:ext cx="1920300" cy="43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400"/>
              <a:buNone/>
              <a:defRPr b="0"/>
            </a:lvl1pPr>
            <a:lvl2pPr lvl="1" rtl="0" algn="ctr">
              <a:lnSpc>
                <a:spcPct val="100000"/>
              </a:lnSpc>
              <a:spcBef>
                <a:spcPts val="0"/>
              </a:spcBef>
              <a:spcAft>
                <a:spcPts val="0"/>
              </a:spcAft>
              <a:buClr>
                <a:schemeClr val="lt2"/>
              </a:buClr>
              <a:buSzPts val="1400"/>
              <a:buNone/>
              <a:defRPr b="0">
                <a:solidFill>
                  <a:schemeClr val="lt2"/>
                </a:solidFill>
              </a:defRPr>
            </a:lvl2pPr>
            <a:lvl3pPr lvl="2" rtl="0" algn="ctr">
              <a:lnSpc>
                <a:spcPct val="100000"/>
              </a:lnSpc>
              <a:spcBef>
                <a:spcPts val="0"/>
              </a:spcBef>
              <a:spcAft>
                <a:spcPts val="0"/>
              </a:spcAft>
              <a:buClr>
                <a:schemeClr val="lt2"/>
              </a:buClr>
              <a:buSzPts val="1400"/>
              <a:buNone/>
              <a:defRPr b="0">
                <a:solidFill>
                  <a:schemeClr val="lt2"/>
                </a:solidFill>
              </a:defRPr>
            </a:lvl3pPr>
            <a:lvl4pPr lvl="3" rtl="0" algn="ctr">
              <a:lnSpc>
                <a:spcPct val="100000"/>
              </a:lnSpc>
              <a:spcBef>
                <a:spcPts val="0"/>
              </a:spcBef>
              <a:spcAft>
                <a:spcPts val="0"/>
              </a:spcAft>
              <a:buClr>
                <a:schemeClr val="lt2"/>
              </a:buClr>
              <a:buSzPts val="1400"/>
              <a:buNone/>
              <a:defRPr b="0">
                <a:solidFill>
                  <a:schemeClr val="lt2"/>
                </a:solidFill>
              </a:defRPr>
            </a:lvl4pPr>
            <a:lvl5pPr lvl="4" rtl="0" algn="ctr">
              <a:lnSpc>
                <a:spcPct val="100000"/>
              </a:lnSpc>
              <a:spcBef>
                <a:spcPts val="0"/>
              </a:spcBef>
              <a:spcAft>
                <a:spcPts val="0"/>
              </a:spcAft>
              <a:buClr>
                <a:schemeClr val="lt2"/>
              </a:buClr>
              <a:buSzPts val="1400"/>
              <a:buNone/>
              <a:defRPr b="0">
                <a:solidFill>
                  <a:schemeClr val="lt2"/>
                </a:solidFill>
              </a:defRPr>
            </a:lvl5pPr>
            <a:lvl6pPr lvl="5" rtl="0" algn="ctr">
              <a:lnSpc>
                <a:spcPct val="100000"/>
              </a:lnSpc>
              <a:spcBef>
                <a:spcPts val="0"/>
              </a:spcBef>
              <a:spcAft>
                <a:spcPts val="0"/>
              </a:spcAft>
              <a:buClr>
                <a:schemeClr val="lt2"/>
              </a:buClr>
              <a:buSzPts val="1400"/>
              <a:buNone/>
              <a:defRPr b="0">
                <a:solidFill>
                  <a:schemeClr val="lt2"/>
                </a:solidFill>
              </a:defRPr>
            </a:lvl6pPr>
            <a:lvl7pPr lvl="6" rtl="0" algn="ctr">
              <a:lnSpc>
                <a:spcPct val="100000"/>
              </a:lnSpc>
              <a:spcBef>
                <a:spcPts val="0"/>
              </a:spcBef>
              <a:spcAft>
                <a:spcPts val="0"/>
              </a:spcAft>
              <a:buClr>
                <a:schemeClr val="lt2"/>
              </a:buClr>
              <a:buSzPts val="1400"/>
              <a:buNone/>
              <a:defRPr b="0">
                <a:solidFill>
                  <a:schemeClr val="lt2"/>
                </a:solidFill>
              </a:defRPr>
            </a:lvl7pPr>
            <a:lvl8pPr lvl="7" rtl="0" algn="ctr">
              <a:lnSpc>
                <a:spcPct val="100000"/>
              </a:lnSpc>
              <a:spcBef>
                <a:spcPts val="0"/>
              </a:spcBef>
              <a:spcAft>
                <a:spcPts val="0"/>
              </a:spcAft>
              <a:buClr>
                <a:schemeClr val="lt2"/>
              </a:buClr>
              <a:buSzPts val="1400"/>
              <a:buNone/>
              <a:defRPr b="0">
                <a:solidFill>
                  <a:schemeClr val="lt2"/>
                </a:solidFill>
              </a:defRPr>
            </a:lvl8pPr>
            <a:lvl9pPr lvl="8" rtl="0" algn="ctr">
              <a:lnSpc>
                <a:spcPct val="100000"/>
              </a:lnSpc>
              <a:spcBef>
                <a:spcPts val="0"/>
              </a:spcBef>
              <a:spcAft>
                <a:spcPts val="0"/>
              </a:spcAft>
              <a:buClr>
                <a:schemeClr val="lt2"/>
              </a:buClr>
              <a:buSzPts val="1400"/>
              <a:buNone/>
              <a:defRPr b="0">
                <a:solidFill>
                  <a:schemeClr val="lt2"/>
                </a:solidFill>
              </a:defRPr>
            </a:lvl9pPr>
          </a:lstStyle>
          <a:p/>
        </p:txBody>
      </p:sp>
      <p:sp>
        <p:nvSpPr>
          <p:cNvPr id="256" name="Google Shape;256;p26"/>
          <p:cNvSpPr txBox="1"/>
          <p:nvPr>
            <p:ph idx="4" type="subTitle"/>
          </p:nvPr>
        </p:nvSpPr>
        <p:spPr>
          <a:xfrm>
            <a:off x="1370513" y="1737879"/>
            <a:ext cx="19203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sp>
        <p:nvSpPr>
          <p:cNvPr id="257" name="Google Shape;257;p26"/>
          <p:cNvSpPr txBox="1"/>
          <p:nvPr>
            <p:ph idx="5" type="subTitle"/>
          </p:nvPr>
        </p:nvSpPr>
        <p:spPr>
          <a:xfrm>
            <a:off x="1370513" y="3186198"/>
            <a:ext cx="19203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sp>
        <p:nvSpPr>
          <p:cNvPr id="258" name="Google Shape;258;p26"/>
          <p:cNvSpPr txBox="1"/>
          <p:nvPr>
            <p:ph idx="6" type="subTitle"/>
          </p:nvPr>
        </p:nvSpPr>
        <p:spPr>
          <a:xfrm>
            <a:off x="1370513" y="3787613"/>
            <a:ext cx="1920300" cy="43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400"/>
              <a:buNone/>
              <a:defRPr b="0"/>
            </a:lvl1pPr>
            <a:lvl2pPr lvl="1" rtl="0" algn="ctr">
              <a:lnSpc>
                <a:spcPct val="100000"/>
              </a:lnSpc>
              <a:spcBef>
                <a:spcPts val="0"/>
              </a:spcBef>
              <a:spcAft>
                <a:spcPts val="0"/>
              </a:spcAft>
              <a:buClr>
                <a:schemeClr val="lt2"/>
              </a:buClr>
              <a:buSzPts val="1400"/>
              <a:buNone/>
              <a:defRPr b="0">
                <a:solidFill>
                  <a:schemeClr val="lt2"/>
                </a:solidFill>
              </a:defRPr>
            </a:lvl2pPr>
            <a:lvl3pPr lvl="2" rtl="0" algn="ctr">
              <a:lnSpc>
                <a:spcPct val="100000"/>
              </a:lnSpc>
              <a:spcBef>
                <a:spcPts val="0"/>
              </a:spcBef>
              <a:spcAft>
                <a:spcPts val="0"/>
              </a:spcAft>
              <a:buClr>
                <a:schemeClr val="lt2"/>
              </a:buClr>
              <a:buSzPts val="1400"/>
              <a:buNone/>
              <a:defRPr b="0">
                <a:solidFill>
                  <a:schemeClr val="lt2"/>
                </a:solidFill>
              </a:defRPr>
            </a:lvl3pPr>
            <a:lvl4pPr lvl="3" rtl="0" algn="ctr">
              <a:lnSpc>
                <a:spcPct val="100000"/>
              </a:lnSpc>
              <a:spcBef>
                <a:spcPts val="0"/>
              </a:spcBef>
              <a:spcAft>
                <a:spcPts val="0"/>
              </a:spcAft>
              <a:buClr>
                <a:schemeClr val="lt2"/>
              </a:buClr>
              <a:buSzPts val="1400"/>
              <a:buNone/>
              <a:defRPr b="0">
                <a:solidFill>
                  <a:schemeClr val="lt2"/>
                </a:solidFill>
              </a:defRPr>
            </a:lvl4pPr>
            <a:lvl5pPr lvl="4" rtl="0" algn="ctr">
              <a:lnSpc>
                <a:spcPct val="100000"/>
              </a:lnSpc>
              <a:spcBef>
                <a:spcPts val="0"/>
              </a:spcBef>
              <a:spcAft>
                <a:spcPts val="0"/>
              </a:spcAft>
              <a:buClr>
                <a:schemeClr val="lt2"/>
              </a:buClr>
              <a:buSzPts val="1400"/>
              <a:buNone/>
              <a:defRPr b="0">
                <a:solidFill>
                  <a:schemeClr val="lt2"/>
                </a:solidFill>
              </a:defRPr>
            </a:lvl5pPr>
            <a:lvl6pPr lvl="5" rtl="0" algn="ctr">
              <a:lnSpc>
                <a:spcPct val="100000"/>
              </a:lnSpc>
              <a:spcBef>
                <a:spcPts val="0"/>
              </a:spcBef>
              <a:spcAft>
                <a:spcPts val="0"/>
              </a:spcAft>
              <a:buClr>
                <a:schemeClr val="lt2"/>
              </a:buClr>
              <a:buSzPts val="1400"/>
              <a:buNone/>
              <a:defRPr b="0">
                <a:solidFill>
                  <a:schemeClr val="lt2"/>
                </a:solidFill>
              </a:defRPr>
            </a:lvl6pPr>
            <a:lvl7pPr lvl="6" rtl="0" algn="ctr">
              <a:lnSpc>
                <a:spcPct val="100000"/>
              </a:lnSpc>
              <a:spcBef>
                <a:spcPts val="0"/>
              </a:spcBef>
              <a:spcAft>
                <a:spcPts val="0"/>
              </a:spcAft>
              <a:buClr>
                <a:schemeClr val="lt2"/>
              </a:buClr>
              <a:buSzPts val="1400"/>
              <a:buNone/>
              <a:defRPr b="0">
                <a:solidFill>
                  <a:schemeClr val="lt2"/>
                </a:solidFill>
              </a:defRPr>
            </a:lvl7pPr>
            <a:lvl8pPr lvl="7" rtl="0" algn="ctr">
              <a:lnSpc>
                <a:spcPct val="100000"/>
              </a:lnSpc>
              <a:spcBef>
                <a:spcPts val="0"/>
              </a:spcBef>
              <a:spcAft>
                <a:spcPts val="0"/>
              </a:spcAft>
              <a:buClr>
                <a:schemeClr val="lt2"/>
              </a:buClr>
              <a:buSzPts val="1400"/>
              <a:buNone/>
              <a:defRPr b="0">
                <a:solidFill>
                  <a:schemeClr val="lt2"/>
                </a:solidFill>
              </a:defRPr>
            </a:lvl8pPr>
            <a:lvl9pPr lvl="8" rtl="0" algn="ctr">
              <a:lnSpc>
                <a:spcPct val="100000"/>
              </a:lnSpc>
              <a:spcBef>
                <a:spcPts val="0"/>
              </a:spcBef>
              <a:spcAft>
                <a:spcPts val="0"/>
              </a:spcAft>
              <a:buClr>
                <a:schemeClr val="lt2"/>
              </a:buClr>
              <a:buSzPts val="1400"/>
              <a:buNone/>
              <a:defRPr b="0">
                <a:solidFill>
                  <a:schemeClr val="lt2"/>
                </a:solidFill>
              </a:defRPr>
            </a:lvl9pPr>
          </a:lstStyle>
          <a:p/>
        </p:txBody>
      </p:sp>
      <p:sp>
        <p:nvSpPr>
          <p:cNvPr id="259" name="Google Shape;259;p26"/>
          <p:cNvSpPr txBox="1"/>
          <p:nvPr>
            <p:ph idx="7" type="subTitle"/>
          </p:nvPr>
        </p:nvSpPr>
        <p:spPr>
          <a:xfrm>
            <a:off x="3948125" y="3186198"/>
            <a:ext cx="19203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sp>
        <p:nvSpPr>
          <p:cNvPr id="260" name="Google Shape;260;p26"/>
          <p:cNvSpPr txBox="1"/>
          <p:nvPr>
            <p:ph idx="8" type="subTitle"/>
          </p:nvPr>
        </p:nvSpPr>
        <p:spPr>
          <a:xfrm>
            <a:off x="3948125" y="3787613"/>
            <a:ext cx="1920300" cy="43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400"/>
              <a:buNone/>
              <a:defRPr b="0"/>
            </a:lvl1pPr>
            <a:lvl2pPr lvl="1" rtl="0" algn="ctr">
              <a:lnSpc>
                <a:spcPct val="100000"/>
              </a:lnSpc>
              <a:spcBef>
                <a:spcPts val="0"/>
              </a:spcBef>
              <a:spcAft>
                <a:spcPts val="0"/>
              </a:spcAft>
              <a:buClr>
                <a:schemeClr val="lt2"/>
              </a:buClr>
              <a:buSzPts val="1400"/>
              <a:buNone/>
              <a:defRPr b="0">
                <a:solidFill>
                  <a:schemeClr val="lt2"/>
                </a:solidFill>
              </a:defRPr>
            </a:lvl2pPr>
            <a:lvl3pPr lvl="2" rtl="0" algn="ctr">
              <a:lnSpc>
                <a:spcPct val="100000"/>
              </a:lnSpc>
              <a:spcBef>
                <a:spcPts val="0"/>
              </a:spcBef>
              <a:spcAft>
                <a:spcPts val="0"/>
              </a:spcAft>
              <a:buClr>
                <a:schemeClr val="lt2"/>
              </a:buClr>
              <a:buSzPts val="1400"/>
              <a:buNone/>
              <a:defRPr b="0">
                <a:solidFill>
                  <a:schemeClr val="lt2"/>
                </a:solidFill>
              </a:defRPr>
            </a:lvl3pPr>
            <a:lvl4pPr lvl="3" rtl="0" algn="ctr">
              <a:lnSpc>
                <a:spcPct val="100000"/>
              </a:lnSpc>
              <a:spcBef>
                <a:spcPts val="0"/>
              </a:spcBef>
              <a:spcAft>
                <a:spcPts val="0"/>
              </a:spcAft>
              <a:buClr>
                <a:schemeClr val="lt2"/>
              </a:buClr>
              <a:buSzPts val="1400"/>
              <a:buNone/>
              <a:defRPr b="0">
                <a:solidFill>
                  <a:schemeClr val="lt2"/>
                </a:solidFill>
              </a:defRPr>
            </a:lvl4pPr>
            <a:lvl5pPr lvl="4" rtl="0" algn="ctr">
              <a:lnSpc>
                <a:spcPct val="100000"/>
              </a:lnSpc>
              <a:spcBef>
                <a:spcPts val="0"/>
              </a:spcBef>
              <a:spcAft>
                <a:spcPts val="0"/>
              </a:spcAft>
              <a:buClr>
                <a:schemeClr val="lt2"/>
              </a:buClr>
              <a:buSzPts val="1400"/>
              <a:buNone/>
              <a:defRPr b="0">
                <a:solidFill>
                  <a:schemeClr val="lt2"/>
                </a:solidFill>
              </a:defRPr>
            </a:lvl5pPr>
            <a:lvl6pPr lvl="5" rtl="0" algn="ctr">
              <a:lnSpc>
                <a:spcPct val="100000"/>
              </a:lnSpc>
              <a:spcBef>
                <a:spcPts val="0"/>
              </a:spcBef>
              <a:spcAft>
                <a:spcPts val="0"/>
              </a:spcAft>
              <a:buClr>
                <a:schemeClr val="lt2"/>
              </a:buClr>
              <a:buSzPts val="1400"/>
              <a:buNone/>
              <a:defRPr b="0">
                <a:solidFill>
                  <a:schemeClr val="lt2"/>
                </a:solidFill>
              </a:defRPr>
            </a:lvl6pPr>
            <a:lvl7pPr lvl="6" rtl="0" algn="ctr">
              <a:lnSpc>
                <a:spcPct val="100000"/>
              </a:lnSpc>
              <a:spcBef>
                <a:spcPts val="0"/>
              </a:spcBef>
              <a:spcAft>
                <a:spcPts val="0"/>
              </a:spcAft>
              <a:buClr>
                <a:schemeClr val="lt2"/>
              </a:buClr>
              <a:buSzPts val="1400"/>
              <a:buNone/>
              <a:defRPr b="0">
                <a:solidFill>
                  <a:schemeClr val="lt2"/>
                </a:solidFill>
              </a:defRPr>
            </a:lvl7pPr>
            <a:lvl8pPr lvl="7" rtl="0" algn="ctr">
              <a:lnSpc>
                <a:spcPct val="100000"/>
              </a:lnSpc>
              <a:spcBef>
                <a:spcPts val="0"/>
              </a:spcBef>
              <a:spcAft>
                <a:spcPts val="0"/>
              </a:spcAft>
              <a:buClr>
                <a:schemeClr val="lt2"/>
              </a:buClr>
              <a:buSzPts val="1400"/>
              <a:buNone/>
              <a:defRPr b="0">
                <a:solidFill>
                  <a:schemeClr val="lt2"/>
                </a:solidFill>
              </a:defRPr>
            </a:lvl8pPr>
            <a:lvl9pPr lvl="8" rtl="0" algn="ctr">
              <a:lnSpc>
                <a:spcPct val="100000"/>
              </a:lnSpc>
              <a:spcBef>
                <a:spcPts val="0"/>
              </a:spcBef>
              <a:spcAft>
                <a:spcPts val="0"/>
              </a:spcAft>
              <a:buClr>
                <a:schemeClr val="lt2"/>
              </a:buClr>
              <a:buSzPts val="1400"/>
              <a:buNone/>
              <a:defRPr b="0">
                <a:solidFill>
                  <a:schemeClr val="lt2"/>
                </a:solidFill>
              </a:defRPr>
            </a:lvl9pPr>
          </a:lstStyle>
          <a:p/>
        </p:txBody>
      </p:sp>
      <p:sp>
        <p:nvSpPr>
          <p:cNvPr id="261" name="Google Shape;261;p26"/>
          <p:cNvSpPr txBox="1"/>
          <p:nvPr>
            <p:ph idx="9" type="subTitle"/>
          </p:nvPr>
        </p:nvSpPr>
        <p:spPr>
          <a:xfrm>
            <a:off x="6525713" y="1737879"/>
            <a:ext cx="19203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sp>
        <p:nvSpPr>
          <p:cNvPr id="262" name="Google Shape;262;p26"/>
          <p:cNvSpPr txBox="1"/>
          <p:nvPr>
            <p:ph idx="13" type="subTitle"/>
          </p:nvPr>
        </p:nvSpPr>
        <p:spPr>
          <a:xfrm>
            <a:off x="6525713" y="2339288"/>
            <a:ext cx="1920300" cy="43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400"/>
              <a:buNone/>
              <a:defRPr b="0"/>
            </a:lvl1pPr>
            <a:lvl2pPr lvl="1" rtl="0" algn="ctr">
              <a:lnSpc>
                <a:spcPct val="100000"/>
              </a:lnSpc>
              <a:spcBef>
                <a:spcPts val="0"/>
              </a:spcBef>
              <a:spcAft>
                <a:spcPts val="0"/>
              </a:spcAft>
              <a:buClr>
                <a:schemeClr val="lt2"/>
              </a:buClr>
              <a:buSzPts val="1400"/>
              <a:buNone/>
              <a:defRPr b="0">
                <a:solidFill>
                  <a:schemeClr val="lt2"/>
                </a:solidFill>
              </a:defRPr>
            </a:lvl2pPr>
            <a:lvl3pPr lvl="2" rtl="0" algn="ctr">
              <a:lnSpc>
                <a:spcPct val="100000"/>
              </a:lnSpc>
              <a:spcBef>
                <a:spcPts val="0"/>
              </a:spcBef>
              <a:spcAft>
                <a:spcPts val="0"/>
              </a:spcAft>
              <a:buClr>
                <a:schemeClr val="lt2"/>
              </a:buClr>
              <a:buSzPts val="1400"/>
              <a:buNone/>
              <a:defRPr b="0">
                <a:solidFill>
                  <a:schemeClr val="lt2"/>
                </a:solidFill>
              </a:defRPr>
            </a:lvl3pPr>
            <a:lvl4pPr lvl="3" rtl="0" algn="ctr">
              <a:lnSpc>
                <a:spcPct val="100000"/>
              </a:lnSpc>
              <a:spcBef>
                <a:spcPts val="0"/>
              </a:spcBef>
              <a:spcAft>
                <a:spcPts val="0"/>
              </a:spcAft>
              <a:buClr>
                <a:schemeClr val="lt2"/>
              </a:buClr>
              <a:buSzPts val="1400"/>
              <a:buNone/>
              <a:defRPr b="0">
                <a:solidFill>
                  <a:schemeClr val="lt2"/>
                </a:solidFill>
              </a:defRPr>
            </a:lvl4pPr>
            <a:lvl5pPr lvl="4" rtl="0" algn="ctr">
              <a:lnSpc>
                <a:spcPct val="100000"/>
              </a:lnSpc>
              <a:spcBef>
                <a:spcPts val="0"/>
              </a:spcBef>
              <a:spcAft>
                <a:spcPts val="0"/>
              </a:spcAft>
              <a:buClr>
                <a:schemeClr val="lt2"/>
              </a:buClr>
              <a:buSzPts val="1400"/>
              <a:buNone/>
              <a:defRPr b="0">
                <a:solidFill>
                  <a:schemeClr val="lt2"/>
                </a:solidFill>
              </a:defRPr>
            </a:lvl5pPr>
            <a:lvl6pPr lvl="5" rtl="0" algn="ctr">
              <a:lnSpc>
                <a:spcPct val="100000"/>
              </a:lnSpc>
              <a:spcBef>
                <a:spcPts val="0"/>
              </a:spcBef>
              <a:spcAft>
                <a:spcPts val="0"/>
              </a:spcAft>
              <a:buClr>
                <a:schemeClr val="lt2"/>
              </a:buClr>
              <a:buSzPts val="1400"/>
              <a:buNone/>
              <a:defRPr b="0">
                <a:solidFill>
                  <a:schemeClr val="lt2"/>
                </a:solidFill>
              </a:defRPr>
            </a:lvl6pPr>
            <a:lvl7pPr lvl="6" rtl="0" algn="ctr">
              <a:lnSpc>
                <a:spcPct val="100000"/>
              </a:lnSpc>
              <a:spcBef>
                <a:spcPts val="0"/>
              </a:spcBef>
              <a:spcAft>
                <a:spcPts val="0"/>
              </a:spcAft>
              <a:buClr>
                <a:schemeClr val="lt2"/>
              </a:buClr>
              <a:buSzPts val="1400"/>
              <a:buNone/>
              <a:defRPr b="0">
                <a:solidFill>
                  <a:schemeClr val="lt2"/>
                </a:solidFill>
              </a:defRPr>
            </a:lvl7pPr>
            <a:lvl8pPr lvl="7" rtl="0" algn="ctr">
              <a:lnSpc>
                <a:spcPct val="100000"/>
              </a:lnSpc>
              <a:spcBef>
                <a:spcPts val="0"/>
              </a:spcBef>
              <a:spcAft>
                <a:spcPts val="0"/>
              </a:spcAft>
              <a:buClr>
                <a:schemeClr val="lt2"/>
              </a:buClr>
              <a:buSzPts val="1400"/>
              <a:buNone/>
              <a:defRPr b="0">
                <a:solidFill>
                  <a:schemeClr val="lt2"/>
                </a:solidFill>
              </a:defRPr>
            </a:lvl8pPr>
            <a:lvl9pPr lvl="8" rtl="0" algn="ctr">
              <a:lnSpc>
                <a:spcPct val="100000"/>
              </a:lnSpc>
              <a:spcBef>
                <a:spcPts val="0"/>
              </a:spcBef>
              <a:spcAft>
                <a:spcPts val="0"/>
              </a:spcAft>
              <a:buClr>
                <a:schemeClr val="lt2"/>
              </a:buClr>
              <a:buSzPts val="1400"/>
              <a:buNone/>
              <a:defRPr b="0">
                <a:solidFill>
                  <a:schemeClr val="lt2"/>
                </a:solidFill>
              </a:defRPr>
            </a:lvl9pPr>
          </a:lstStyle>
          <a:p/>
        </p:txBody>
      </p:sp>
      <p:sp>
        <p:nvSpPr>
          <p:cNvPr id="263" name="Google Shape;263;p26"/>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Clr>
                <a:schemeClr val="lt2"/>
              </a:buClr>
              <a:buSzPts val="5000"/>
              <a:buFont typeface="Engagement"/>
              <a:buNone/>
              <a:defRPr>
                <a:solidFill>
                  <a:schemeClr val="lt2"/>
                </a:solidFill>
                <a:latin typeface="Engagement"/>
                <a:ea typeface="Engagement"/>
                <a:cs typeface="Engagement"/>
                <a:sym typeface="Engagemen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pic>
        <p:nvPicPr>
          <p:cNvPr id="264" name="Google Shape;264;p26"/>
          <p:cNvPicPr preferRelativeResize="0"/>
          <p:nvPr/>
        </p:nvPicPr>
        <p:blipFill>
          <a:blip r:embed="rId3">
            <a:alphaModFix/>
          </a:blip>
          <a:stretch>
            <a:fillRect/>
          </a:stretch>
        </p:blipFill>
        <p:spPr>
          <a:xfrm rot="-2230675">
            <a:off x="449523" y="4063826"/>
            <a:ext cx="527393" cy="1433501"/>
          </a:xfrm>
          <a:prstGeom prst="rect">
            <a:avLst/>
          </a:prstGeom>
          <a:noFill/>
          <a:ln>
            <a:noFill/>
          </a:ln>
        </p:spPr>
      </p:pic>
      <p:pic>
        <p:nvPicPr>
          <p:cNvPr id="265" name="Google Shape;265;p26"/>
          <p:cNvPicPr preferRelativeResize="0"/>
          <p:nvPr/>
        </p:nvPicPr>
        <p:blipFill>
          <a:blip r:embed="rId4">
            <a:alphaModFix/>
          </a:blip>
          <a:stretch>
            <a:fillRect/>
          </a:stretch>
        </p:blipFill>
        <p:spPr>
          <a:xfrm rot="1470746">
            <a:off x="7482407" y="13675"/>
            <a:ext cx="1800925" cy="1433498"/>
          </a:xfrm>
          <a:prstGeom prst="rect">
            <a:avLst/>
          </a:prstGeom>
          <a:noFill/>
          <a:ln>
            <a:noFill/>
          </a:ln>
        </p:spPr>
      </p:pic>
      <p:pic>
        <p:nvPicPr>
          <p:cNvPr id="266" name="Google Shape;266;p26"/>
          <p:cNvPicPr preferRelativeResize="0"/>
          <p:nvPr/>
        </p:nvPicPr>
        <p:blipFill>
          <a:blip r:embed="rId5">
            <a:alphaModFix/>
          </a:blip>
          <a:stretch>
            <a:fillRect/>
          </a:stretch>
        </p:blipFill>
        <p:spPr>
          <a:xfrm>
            <a:off x="195747" y="173146"/>
            <a:ext cx="1146797" cy="109370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67" name="Shape 267"/>
        <p:cNvGrpSpPr/>
        <p:nvPr/>
      </p:nvGrpSpPr>
      <p:grpSpPr>
        <a:xfrm>
          <a:off x="0" y="0"/>
          <a:ext cx="0" cy="0"/>
          <a:chOff x="0" y="0"/>
          <a:chExt cx="0" cy="0"/>
        </a:xfrm>
      </p:grpSpPr>
      <p:pic>
        <p:nvPicPr>
          <p:cNvPr id="268" name="Google Shape;268;p27"/>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sp>
        <p:nvSpPr>
          <p:cNvPr id="269" name="Google Shape;269;p27"/>
          <p:cNvSpPr txBox="1"/>
          <p:nvPr>
            <p:ph idx="1" type="subTitle"/>
          </p:nvPr>
        </p:nvSpPr>
        <p:spPr>
          <a:xfrm>
            <a:off x="3383250" y="1867129"/>
            <a:ext cx="23775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sp>
        <p:nvSpPr>
          <p:cNvPr id="270" name="Google Shape;270;p27"/>
          <p:cNvSpPr txBox="1"/>
          <p:nvPr>
            <p:ph idx="2" type="subTitle"/>
          </p:nvPr>
        </p:nvSpPr>
        <p:spPr>
          <a:xfrm>
            <a:off x="713563" y="2467801"/>
            <a:ext cx="2377500" cy="43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b="0"/>
            </a:lvl1pPr>
            <a:lvl2pPr lvl="1" rtl="0" algn="ctr">
              <a:lnSpc>
                <a:spcPct val="100000"/>
              </a:lnSpc>
              <a:spcBef>
                <a:spcPts val="0"/>
              </a:spcBef>
              <a:spcAft>
                <a:spcPts val="0"/>
              </a:spcAft>
              <a:buClr>
                <a:schemeClr val="lt2"/>
              </a:buClr>
              <a:buSzPts val="1400"/>
              <a:buNone/>
              <a:defRPr b="0">
                <a:solidFill>
                  <a:schemeClr val="lt2"/>
                </a:solidFill>
              </a:defRPr>
            </a:lvl2pPr>
            <a:lvl3pPr lvl="2" rtl="0" algn="ctr">
              <a:lnSpc>
                <a:spcPct val="100000"/>
              </a:lnSpc>
              <a:spcBef>
                <a:spcPts val="0"/>
              </a:spcBef>
              <a:spcAft>
                <a:spcPts val="0"/>
              </a:spcAft>
              <a:buClr>
                <a:schemeClr val="lt2"/>
              </a:buClr>
              <a:buSzPts val="1400"/>
              <a:buNone/>
              <a:defRPr b="0">
                <a:solidFill>
                  <a:schemeClr val="lt2"/>
                </a:solidFill>
              </a:defRPr>
            </a:lvl3pPr>
            <a:lvl4pPr lvl="3" rtl="0" algn="ctr">
              <a:lnSpc>
                <a:spcPct val="100000"/>
              </a:lnSpc>
              <a:spcBef>
                <a:spcPts val="0"/>
              </a:spcBef>
              <a:spcAft>
                <a:spcPts val="0"/>
              </a:spcAft>
              <a:buClr>
                <a:schemeClr val="lt2"/>
              </a:buClr>
              <a:buSzPts val="1400"/>
              <a:buNone/>
              <a:defRPr b="0">
                <a:solidFill>
                  <a:schemeClr val="lt2"/>
                </a:solidFill>
              </a:defRPr>
            </a:lvl4pPr>
            <a:lvl5pPr lvl="4" rtl="0" algn="ctr">
              <a:lnSpc>
                <a:spcPct val="100000"/>
              </a:lnSpc>
              <a:spcBef>
                <a:spcPts val="0"/>
              </a:spcBef>
              <a:spcAft>
                <a:spcPts val="0"/>
              </a:spcAft>
              <a:buClr>
                <a:schemeClr val="lt2"/>
              </a:buClr>
              <a:buSzPts val="1400"/>
              <a:buNone/>
              <a:defRPr b="0">
                <a:solidFill>
                  <a:schemeClr val="lt2"/>
                </a:solidFill>
              </a:defRPr>
            </a:lvl5pPr>
            <a:lvl6pPr lvl="5" rtl="0" algn="ctr">
              <a:lnSpc>
                <a:spcPct val="100000"/>
              </a:lnSpc>
              <a:spcBef>
                <a:spcPts val="0"/>
              </a:spcBef>
              <a:spcAft>
                <a:spcPts val="0"/>
              </a:spcAft>
              <a:buClr>
                <a:schemeClr val="lt2"/>
              </a:buClr>
              <a:buSzPts val="1400"/>
              <a:buNone/>
              <a:defRPr b="0">
                <a:solidFill>
                  <a:schemeClr val="lt2"/>
                </a:solidFill>
              </a:defRPr>
            </a:lvl6pPr>
            <a:lvl7pPr lvl="6" rtl="0" algn="ctr">
              <a:lnSpc>
                <a:spcPct val="100000"/>
              </a:lnSpc>
              <a:spcBef>
                <a:spcPts val="0"/>
              </a:spcBef>
              <a:spcAft>
                <a:spcPts val="0"/>
              </a:spcAft>
              <a:buClr>
                <a:schemeClr val="lt2"/>
              </a:buClr>
              <a:buSzPts val="1400"/>
              <a:buNone/>
              <a:defRPr b="0">
                <a:solidFill>
                  <a:schemeClr val="lt2"/>
                </a:solidFill>
              </a:defRPr>
            </a:lvl7pPr>
            <a:lvl8pPr lvl="7" rtl="0" algn="ctr">
              <a:lnSpc>
                <a:spcPct val="100000"/>
              </a:lnSpc>
              <a:spcBef>
                <a:spcPts val="0"/>
              </a:spcBef>
              <a:spcAft>
                <a:spcPts val="0"/>
              </a:spcAft>
              <a:buClr>
                <a:schemeClr val="lt2"/>
              </a:buClr>
              <a:buSzPts val="1400"/>
              <a:buNone/>
              <a:defRPr b="0">
                <a:solidFill>
                  <a:schemeClr val="lt2"/>
                </a:solidFill>
              </a:defRPr>
            </a:lvl8pPr>
            <a:lvl9pPr lvl="8" rtl="0" algn="ctr">
              <a:lnSpc>
                <a:spcPct val="100000"/>
              </a:lnSpc>
              <a:spcBef>
                <a:spcPts val="0"/>
              </a:spcBef>
              <a:spcAft>
                <a:spcPts val="0"/>
              </a:spcAft>
              <a:buClr>
                <a:schemeClr val="lt2"/>
              </a:buClr>
              <a:buSzPts val="1400"/>
              <a:buNone/>
              <a:defRPr b="0">
                <a:solidFill>
                  <a:schemeClr val="lt2"/>
                </a:solidFill>
              </a:defRPr>
            </a:lvl9pPr>
          </a:lstStyle>
          <a:p/>
        </p:txBody>
      </p:sp>
      <p:sp>
        <p:nvSpPr>
          <p:cNvPr id="271" name="Google Shape;271;p27"/>
          <p:cNvSpPr txBox="1"/>
          <p:nvPr>
            <p:ph idx="3" type="subTitle"/>
          </p:nvPr>
        </p:nvSpPr>
        <p:spPr>
          <a:xfrm>
            <a:off x="3383250" y="2468538"/>
            <a:ext cx="2377500" cy="43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b="0"/>
            </a:lvl1pPr>
            <a:lvl2pPr lvl="1" rtl="0" algn="ctr">
              <a:lnSpc>
                <a:spcPct val="100000"/>
              </a:lnSpc>
              <a:spcBef>
                <a:spcPts val="0"/>
              </a:spcBef>
              <a:spcAft>
                <a:spcPts val="0"/>
              </a:spcAft>
              <a:buClr>
                <a:schemeClr val="lt2"/>
              </a:buClr>
              <a:buSzPts val="1400"/>
              <a:buNone/>
              <a:defRPr b="0">
                <a:solidFill>
                  <a:schemeClr val="lt2"/>
                </a:solidFill>
              </a:defRPr>
            </a:lvl2pPr>
            <a:lvl3pPr lvl="2" rtl="0" algn="ctr">
              <a:lnSpc>
                <a:spcPct val="100000"/>
              </a:lnSpc>
              <a:spcBef>
                <a:spcPts val="0"/>
              </a:spcBef>
              <a:spcAft>
                <a:spcPts val="0"/>
              </a:spcAft>
              <a:buClr>
                <a:schemeClr val="lt2"/>
              </a:buClr>
              <a:buSzPts val="1400"/>
              <a:buNone/>
              <a:defRPr b="0">
                <a:solidFill>
                  <a:schemeClr val="lt2"/>
                </a:solidFill>
              </a:defRPr>
            </a:lvl3pPr>
            <a:lvl4pPr lvl="3" rtl="0" algn="ctr">
              <a:lnSpc>
                <a:spcPct val="100000"/>
              </a:lnSpc>
              <a:spcBef>
                <a:spcPts val="0"/>
              </a:spcBef>
              <a:spcAft>
                <a:spcPts val="0"/>
              </a:spcAft>
              <a:buClr>
                <a:schemeClr val="lt2"/>
              </a:buClr>
              <a:buSzPts val="1400"/>
              <a:buNone/>
              <a:defRPr b="0">
                <a:solidFill>
                  <a:schemeClr val="lt2"/>
                </a:solidFill>
              </a:defRPr>
            </a:lvl4pPr>
            <a:lvl5pPr lvl="4" rtl="0" algn="ctr">
              <a:lnSpc>
                <a:spcPct val="100000"/>
              </a:lnSpc>
              <a:spcBef>
                <a:spcPts val="0"/>
              </a:spcBef>
              <a:spcAft>
                <a:spcPts val="0"/>
              </a:spcAft>
              <a:buClr>
                <a:schemeClr val="lt2"/>
              </a:buClr>
              <a:buSzPts val="1400"/>
              <a:buNone/>
              <a:defRPr b="0">
                <a:solidFill>
                  <a:schemeClr val="lt2"/>
                </a:solidFill>
              </a:defRPr>
            </a:lvl5pPr>
            <a:lvl6pPr lvl="5" rtl="0" algn="ctr">
              <a:lnSpc>
                <a:spcPct val="100000"/>
              </a:lnSpc>
              <a:spcBef>
                <a:spcPts val="0"/>
              </a:spcBef>
              <a:spcAft>
                <a:spcPts val="0"/>
              </a:spcAft>
              <a:buClr>
                <a:schemeClr val="lt2"/>
              </a:buClr>
              <a:buSzPts val="1400"/>
              <a:buNone/>
              <a:defRPr b="0">
                <a:solidFill>
                  <a:schemeClr val="lt2"/>
                </a:solidFill>
              </a:defRPr>
            </a:lvl6pPr>
            <a:lvl7pPr lvl="6" rtl="0" algn="ctr">
              <a:lnSpc>
                <a:spcPct val="100000"/>
              </a:lnSpc>
              <a:spcBef>
                <a:spcPts val="0"/>
              </a:spcBef>
              <a:spcAft>
                <a:spcPts val="0"/>
              </a:spcAft>
              <a:buClr>
                <a:schemeClr val="lt2"/>
              </a:buClr>
              <a:buSzPts val="1400"/>
              <a:buNone/>
              <a:defRPr b="0">
                <a:solidFill>
                  <a:schemeClr val="lt2"/>
                </a:solidFill>
              </a:defRPr>
            </a:lvl7pPr>
            <a:lvl8pPr lvl="7" rtl="0" algn="ctr">
              <a:lnSpc>
                <a:spcPct val="100000"/>
              </a:lnSpc>
              <a:spcBef>
                <a:spcPts val="0"/>
              </a:spcBef>
              <a:spcAft>
                <a:spcPts val="0"/>
              </a:spcAft>
              <a:buClr>
                <a:schemeClr val="lt2"/>
              </a:buClr>
              <a:buSzPts val="1400"/>
              <a:buNone/>
              <a:defRPr b="0">
                <a:solidFill>
                  <a:schemeClr val="lt2"/>
                </a:solidFill>
              </a:defRPr>
            </a:lvl8pPr>
            <a:lvl9pPr lvl="8" rtl="0" algn="ctr">
              <a:lnSpc>
                <a:spcPct val="100000"/>
              </a:lnSpc>
              <a:spcBef>
                <a:spcPts val="0"/>
              </a:spcBef>
              <a:spcAft>
                <a:spcPts val="0"/>
              </a:spcAft>
              <a:buClr>
                <a:schemeClr val="lt2"/>
              </a:buClr>
              <a:buSzPts val="1400"/>
              <a:buNone/>
              <a:defRPr b="0">
                <a:solidFill>
                  <a:schemeClr val="lt2"/>
                </a:solidFill>
              </a:defRPr>
            </a:lvl9pPr>
          </a:lstStyle>
          <a:p/>
        </p:txBody>
      </p:sp>
      <p:sp>
        <p:nvSpPr>
          <p:cNvPr id="272" name="Google Shape;272;p27"/>
          <p:cNvSpPr txBox="1"/>
          <p:nvPr>
            <p:ph idx="4" type="subTitle"/>
          </p:nvPr>
        </p:nvSpPr>
        <p:spPr>
          <a:xfrm>
            <a:off x="713563" y="1867129"/>
            <a:ext cx="23775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sp>
        <p:nvSpPr>
          <p:cNvPr id="273" name="Google Shape;273;p27"/>
          <p:cNvSpPr txBox="1"/>
          <p:nvPr>
            <p:ph idx="5" type="subTitle"/>
          </p:nvPr>
        </p:nvSpPr>
        <p:spPr>
          <a:xfrm>
            <a:off x="713563" y="2970748"/>
            <a:ext cx="23775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sp>
        <p:nvSpPr>
          <p:cNvPr id="274" name="Google Shape;274;p27"/>
          <p:cNvSpPr txBox="1"/>
          <p:nvPr>
            <p:ph idx="6" type="subTitle"/>
          </p:nvPr>
        </p:nvSpPr>
        <p:spPr>
          <a:xfrm>
            <a:off x="713563" y="3572163"/>
            <a:ext cx="2377500" cy="43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b="0"/>
            </a:lvl1pPr>
            <a:lvl2pPr lvl="1" rtl="0" algn="ctr">
              <a:lnSpc>
                <a:spcPct val="100000"/>
              </a:lnSpc>
              <a:spcBef>
                <a:spcPts val="0"/>
              </a:spcBef>
              <a:spcAft>
                <a:spcPts val="0"/>
              </a:spcAft>
              <a:buClr>
                <a:schemeClr val="lt2"/>
              </a:buClr>
              <a:buSzPts val="1400"/>
              <a:buNone/>
              <a:defRPr b="0">
                <a:solidFill>
                  <a:schemeClr val="lt2"/>
                </a:solidFill>
              </a:defRPr>
            </a:lvl2pPr>
            <a:lvl3pPr lvl="2" rtl="0" algn="ctr">
              <a:lnSpc>
                <a:spcPct val="100000"/>
              </a:lnSpc>
              <a:spcBef>
                <a:spcPts val="0"/>
              </a:spcBef>
              <a:spcAft>
                <a:spcPts val="0"/>
              </a:spcAft>
              <a:buClr>
                <a:schemeClr val="lt2"/>
              </a:buClr>
              <a:buSzPts val="1400"/>
              <a:buNone/>
              <a:defRPr b="0">
                <a:solidFill>
                  <a:schemeClr val="lt2"/>
                </a:solidFill>
              </a:defRPr>
            </a:lvl3pPr>
            <a:lvl4pPr lvl="3" rtl="0" algn="ctr">
              <a:lnSpc>
                <a:spcPct val="100000"/>
              </a:lnSpc>
              <a:spcBef>
                <a:spcPts val="0"/>
              </a:spcBef>
              <a:spcAft>
                <a:spcPts val="0"/>
              </a:spcAft>
              <a:buClr>
                <a:schemeClr val="lt2"/>
              </a:buClr>
              <a:buSzPts val="1400"/>
              <a:buNone/>
              <a:defRPr b="0">
                <a:solidFill>
                  <a:schemeClr val="lt2"/>
                </a:solidFill>
              </a:defRPr>
            </a:lvl4pPr>
            <a:lvl5pPr lvl="4" rtl="0" algn="ctr">
              <a:lnSpc>
                <a:spcPct val="100000"/>
              </a:lnSpc>
              <a:spcBef>
                <a:spcPts val="0"/>
              </a:spcBef>
              <a:spcAft>
                <a:spcPts val="0"/>
              </a:spcAft>
              <a:buClr>
                <a:schemeClr val="lt2"/>
              </a:buClr>
              <a:buSzPts val="1400"/>
              <a:buNone/>
              <a:defRPr b="0">
                <a:solidFill>
                  <a:schemeClr val="lt2"/>
                </a:solidFill>
              </a:defRPr>
            </a:lvl5pPr>
            <a:lvl6pPr lvl="5" rtl="0" algn="ctr">
              <a:lnSpc>
                <a:spcPct val="100000"/>
              </a:lnSpc>
              <a:spcBef>
                <a:spcPts val="0"/>
              </a:spcBef>
              <a:spcAft>
                <a:spcPts val="0"/>
              </a:spcAft>
              <a:buClr>
                <a:schemeClr val="lt2"/>
              </a:buClr>
              <a:buSzPts val="1400"/>
              <a:buNone/>
              <a:defRPr b="0">
                <a:solidFill>
                  <a:schemeClr val="lt2"/>
                </a:solidFill>
              </a:defRPr>
            </a:lvl6pPr>
            <a:lvl7pPr lvl="6" rtl="0" algn="ctr">
              <a:lnSpc>
                <a:spcPct val="100000"/>
              </a:lnSpc>
              <a:spcBef>
                <a:spcPts val="0"/>
              </a:spcBef>
              <a:spcAft>
                <a:spcPts val="0"/>
              </a:spcAft>
              <a:buClr>
                <a:schemeClr val="lt2"/>
              </a:buClr>
              <a:buSzPts val="1400"/>
              <a:buNone/>
              <a:defRPr b="0">
                <a:solidFill>
                  <a:schemeClr val="lt2"/>
                </a:solidFill>
              </a:defRPr>
            </a:lvl7pPr>
            <a:lvl8pPr lvl="7" rtl="0" algn="ctr">
              <a:lnSpc>
                <a:spcPct val="100000"/>
              </a:lnSpc>
              <a:spcBef>
                <a:spcPts val="0"/>
              </a:spcBef>
              <a:spcAft>
                <a:spcPts val="0"/>
              </a:spcAft>
              <a:buClr>
                <a:schemeClr val="lt2"/>
              </a:buClr>
              <a:buSzPts val="1400"/>
              <a:buNone/>
              <a:defRPr b="0">
                <a:solidFill>
                  <a:schemeClr val="lt2"/>
                </a:solidFill>
              </a:defRPr>
            </a:lvl8pPr>
            <a:lvl9pPr lvl="8" rtl="0" algn="ctr">
              <a:lnSpc>
                <a:spcPct val="100000"/>
              </a:lnSpc>
              <a:spcBef>
                <a:spcPts val="0"/>
              </a:spcBef>
              <a:spcAft>
                <a:spcPts val="0"/>
              </a:spcAft>
              <a:buClr>
                <a:schemeClr val="lt2"/>
              </a:buClr>
              <a:buSzPts val="1400"/>
              <a:buNone/>
              <a:defRPr b="0">
                <a:solidFill>
                  <a:schemeClr val="lt2"/>
                </a:solidFill>
              </a:defRPr>
            </a:lvl9pPr>
          </a:lstStyle>
          <a:p/>
        </p:txBody>
      </p:sp>
      <p:sp>
        <p:nvSpPr>
          <p:cNvPr id="275" name="Google Shape;275;p27"/>
          <p:cNvSpPr txBox="1"/>
          <p:nvPr>
            <p:ph idx="7" type="subTitle"/>
          </p:nvPr>
        </p:nvSpPr>
        <p:spPr>
          <a:xfrm>
            <a:off x="3383250" y="2970748"/>
            <a:ext cx="23775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sp>
        <p:nvSpPr>
          <p:cNvPr id="276" name="Google Shape;276;p27"/>
          <p:cNvSpPr txBox="1"/>
          <p:nvPr>
            <p:ph idx="8" type="subTitle"/>
          </p:nvPr>
        </p:nvSpPr>
        <p:spPr>
          <a:xfrm>
            <a:off x="3383250" y="3572163"/>
            <a:ext cx="2377500" cy="43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b="0"/>
            </a:lvl1pPr>
            <a:lvl2pPr lvl="1" rtl="0" algn="ctr">
              <a:lnSpc>
                <a:spcPct val="100000"/>
              </a:lnSpc>
              <a:spcBef>
                <a:spcPts val="0"/>
              </a:spcBef>
              <a:spcAft>
                <a:spcPts val="0"/>
              </a:spcAft>
              <a:buClr>
                <a:schemeClr val="lt2"/>
              </a:buClr>
              <a:buSzPts val="1400"/>
              <a:buNone/>
              <a:defRPr b="0">
                <a:solidFill>
                  <a:schemeClr val="lt2"/>
                </a:solidFill>
              </a:defRPr>
            </a:lvl2pPr>
            <a:lvl3pPr lvl="2" rtl="0" algn="ctr">
              <a:lnSpc>
                <a:spcPct val="100000"/>
              </a:lnSpc>
              <a:spcBef>
                <a:spcPts val="0"/>
              </a:spcBef>
              <a:spcAft>
                <a:spcPts val="0"/>
              </a:spcAft>
              <a:buClr>
                <a:schemeClr val="lt2"/>
              </a:buClr>
              <a:buSzPts val="1400"/>
              <a:buNone/>
              <a:defRPr b="0">
                <a:solidFill>
                  <a:schemeClr val="lt2"/>
                </a:solidFill>
              </a:defRPr>
            </a:lvl3pPr>
            <a:lvl4pPr lvl="3" rtl="0" algn="ctr">
              <a:lnSpc>
                <a:spcPct val="100000"/>
              </a:lnSpc>
              <a:spcBef>
                <a:spcPts val="0"/>
              </a:spcBef>
              <a:spcAft>
                <a:spcPts val="0"/>
              </a:spcAft>
              <a:buClr>
                <a:schemeClr val="lt2"/>
              </a:buClr>
              <a:buSzPts val="1400"/>
              <a:buNone/>
              <a:defRPr b="0">
                <a:solidFill>
                  <a:schemeClr val="lt2"/>
                </a:solidFill>
              </a:defRPr>
            </a:lvl4pPr>
            <a:lvl5pPr lvl="4" rtl="0" algn="ctr">
              <a:lnSpc>
                <a:spcPct val="100000"/>
              </a:lnSpc>
              <a:spcBef>
                <a:spcPts val="0"/>
              </a:spcBef>
              <a:spcAft>
                <a:spcPts val="0"/>
              </a:spcAft>
              <a:buClr>
                <a:schemeClr val="lt2"/>
              </a:buClr>
              <a:buSzPts val="1400"/>
              <a:buNone/>
              <a:defRPr b="0">
                <a:solidFill>
                  <a:schemeClr val="lt2"/>
                </a:solidFill>
              </a:defRPr>
            </a:lvl5pPr>
            <a:lvl6pPr lvl="5" rtl="0" algn="ctr">
              <a:lnSpc>
                <a:spcPct val="100000"/>
              </a:lnSpc>
              <a:spcBef>
                <a:spcPts val="0"/>
              </a:spcBef>
              <a:spcAft>
                <a:spcPts val="0"/>
              </a:spcAft>
              <a:buClr>
                <a:schemeClr val="lt2"/>
              </a:buClr>
              <a:buSzPts val="1400"/>
              <a:buNone/>
              <a:defRPr b="0">
                <a:solidFill>
                  <a:schemeClr val="lt2"/>
                </a:solidFill>
              </a:defRPr>
            </a:lvl6pPr>
            <a:lvl7pPr lvl="6" rtl="0" algn="ctr">
              <a:lnSpc>
                <a:spcPct val="100000"/>
              </a:lnSpc>
              <a:spcBef>
                <a:spcPts val="0"/>
              </a:spcBef>
              <a:spcAft>
                <a:spcPts val="0"/>
              </a:spcAft>
              <a:buClr>
                <a:schemeClr val="lt2"/>
              </a:buClr>
              <a:buSzPts val="1400"/>
              <a:buNone/>
              <a:defRPr b="0">
                <a:solidFill>
                  <a:schemeClr val="lt2"/>
                </a:solidFill>
              </a:defRPr>
            </a:lvl7pPr>
            <a:lvl8pPr lvl="7" rtl="0" algn="ctr">
              <a:lnSpc>
                <a:spcPct val="100000"/>
              </a:lnSpc>
              <a:spcBef>
                <a:spcPts val="0"/>
              </a:spcBef>
              <a:spcAft>
                <a:spcPts val="0"/>
              </a:spcAft>
              <a:buClr>
                <a:schemeClr val="lt2"/>
              </a:buClr>
              <a:buSzPts val="1400"/>
              <a:buNone/>
              <a:defRPr b="0">
                <a:solidFill>
                  <a:schemeClr val="lt2"/>
                </a:solidFill>
              </a:defRPr>
            </a:lvl8pPr>
            <a:lvl9pPr lvl="8" rtl="0" algn="ctr">
              <a:lnSpc>
                <a:spcPct val="100000"/>
              </a:lnSpc>
              <a:spcBef>
                <a:spcPts val="0"/>
              </a:spcBef>
              <a:spcAft>
                <a:spcPts val="0"/>
              </a:spcAft>
              <a:buClr>
                <a:schemeClr val="lt2"/>
              </a:buClr>
              <a:buSzPts val="1400"/>
              <a:buNone/>
              <a:defRPr b="0">
                <a:solidFill>
                  <a:schemeClr val="lt2"/>
                </a:solidFill>
              </a:defRPr>
            </a:lvl9pPr>
          </a:lstStyle>
          <a:p/>
        </p:txBody>
      </p:sp>
      <p:sp>
        <p:nvSpPr>
          <p:cNvPr id="277" name="Google Shape;277;p27"/>
          <p:cNvSpPr txBox="1"/>
          <p:nvPr>
            <p:ph idx="9" type="subTitle"/>
          </p:nvPr>
        </p:nvSpPr>
        <p:spPr>
          <a:xfrm>
            <a:off x="6052938" y="1867129"/>
            <a:ext cx="23775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sp>
        <p:nvSpPr>
          <p:cNvPr id="278" name="Google Shape;278;p27"/>
          <p:cNvSpPr txBox="1"/>
          <p:nvPr>
            <p:ph idx="13" type="subTitle"/>
          </p:nvPr>
        </p:nvSpPr>
        <p:spPr>
          <a:xfrm>
            <a:off x="6052938" y="2468538"/>
            <a:ext cx="2377500" cy="43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b="0"/>
            </a:lvl1pPr>
            <a:lvl2pPr lvl="1" rtl="0" algn="ctr">
              <a:lnSpc>
                <a:spcPct val="100000"/>
              </a:lnSpc>
              <a:spcBef>
                <a:spcPts val="0"/>
              </a:spcBef>
              <a:spcAft>
                <a:spcPts val="0"/>
              </a:spcAft>
              <a:buClr>
                <a:schemeClr val="lt2"/>
              </a:buClr>
              <a:buSzPts val="1400"/>
              <a:buNone/>
              <a:defRPr b="0">
                <a:solidFill>
                  <a:schemeClr val="lt2"/>
                </a:solidFill>
              </a:defRPr>
            </a:lvl2pPr>
            <a:lvl3pPr lvl="2" rtl="0" algn="ctr">
              <a:lnSpc>
                <a:spcPct val="100000"/>
              </a:lnSpc>
              <a:spcBef>
                <a:spcPts val="0"/>
              </a:spcBef>
              <a:spcAft>
                <a:spcPts val="0"/>
              </a:spcAft>
              <a:buClr>
                <a:schemeClr val="lt2"/>
              </a:buClr>
              <a:buSzPts val="1400"/>
              <a:buNone/>
              <a:defRPr b="0">
                <a:solidFill>
                  <a:schemeClr val="lt2"/>
                </a:solidFill>
              </a:defRPr>
            </a:lvl3pPr>
            <a:lvl4pPr lvl="3" rtl="0" algn="ctr">
              <a:lnSpc>
                <a:spcPct val="100000"/>
              </a:lnSpc>
              <a:spcBef>
                <a:spcPts val="0"/>
              </a:spcBef>
              <a:spcAft>
                <a:spcPts val="0"/>
              </a:spcAft>
              <a:buClr>
                <a:schemeClr val="lt2"/>
              </a:buClr>
              <a:buSzPts val="1400"/>
              <a:buNone/>
              <a:defRPr b="0">
                <a:solidFill>
                  <a:schemeClr val="lt2"/>
                </a:solidFill>
              </a:defRPr>
            </a:lvl4pPr>
            <a:lvl5pPr lvl="4" rtl="0" algn="ctr">
              <a:lnSpc>
                <a:spcPct val="100000"/>
              </a:lnSpc>
              <a:spcBef>
                <a:spcPts val="0"/>
              </a:spcBef>
              <a:spcAft>
                <a:spcPts val="0"/>
              </a:spcAft>
              <a:buClr>
                <a:schemeClr val="lt2"/>
              </a:buClr>
              <a:buSzPts val="1400"/>
              <a:buNone/>
              <a:defRPr b="0">
                <a:solidFill>
                  <a:schemeClr val="lt2"/>
                </a:solidFill>
              </a:defRPr>
            </a:lvl5pPr>
            <a:lvl6pPr lvl="5" rtl="0" algn="ctr">
              <a:lnSpc>
                <a:spcPct val="100000"/>
              </a:lnSpc>
              <a:spcBef>
                <a:spcPts val="0"/>
              </a:spcBef>
              <a:spcAft>
                <a:spcPts val="0"/>
              </a:spcAft>
              <a:buClr>
                <a:schemeClr val="lt2"/>
              </a:buClr>
              <a:buSzPts val="1400"/>
              <a:buNone/>
              <a:defRPr b="0">
                <a:solidFill>
                  <a:schemeClr val="lt2"/>
                </a:solidFill>
              </a:defRPr>
            </a:lvl6pPr>
            <a:lvl7pPr lvl="6" rtl="0" algn="ctr">
              <a:lnSpc>
                <a:spcPct val="100000"/>
              </a:lnSpc>
              <a:spcBef>
                <a:spcPts val="0"/>
              </a:spcBef>
              <a:spcAft>
                <a:spcPts val="0"/>
              </a:spcAft>
              <a:buClr>
                <a:schemeClr val="lt2"/>
              </a:buClr>
              <a:buSzPts val="1400"/>
              <a:buNone/>
              <a:defRPr b="0">
                <a:solidFill>
                  <a:schemeClr val="lt2"/>
                </a:solidFill>
              </a:defRPr>
            </a:lvl7pPr>
            <a:lvl8pPr lvl="7" rtl="0" algn="ctr">
              <a:lnSpc>
                <a:spcPct val="100000"/>
              </a:lnSpc>
              <a:spcBef>
                <a:spcPts val="0"/>
              </a:spcBef>
              <a:spcAft>
                <a:spcPts val="0"/>
              </a:spcAft>
              <a:buClr>
                <a:schemeClr val="lt2"/>
              </a:buClr>
              <a:buSzPts val="1400"/>
              <a:buNone/>
              <a:defRPr b="0">
                <a:solidFill>
                  <a:schemeClr val="lt2"/>
                </a:solidFill>
              </a:defRPr>
            </a:lvl8pPr>
            <a:lvl9pPr lvl="8" rtl="0" algn="ctr">
              <a:lnSpc>
                <a:spcPct val="100000"/>
              </a:lnSpc>
              <a:spcBef>
                <a:spcPts val="0"/>
              </a:spcBef>
              <a:spcAft>
                <a:spcPts val="0"/>
              </a:spcAft>
              <a:buClr>
                <a:schemeClr val="lt2"/>
              </a:buClr>
              <a:buSzPts val="1400"/>
              <a:buNone/>
              <a:defRPr b="0">
                <a:solidFill>
                  <a:schemeClr val="lt2"/>
                </a:solidFill>
              </a:defRPr>
            </a:lvl9pPr>
          </a:lstStyle>
          <a:p/>
        </p:txBody>
      </p:sp>
      <p:sp>
        <p:nvSpPr>
          <p:cNvPr id="279" name="Google Shape;279;p27"/>
          <p:cNvSpPr txBox="1"/>
          <p:nvPr>
            <p:ph idx="14" type="subTitle"/>
          </p:nvPr>
        </p:nvSpPr>
        <p:spPr>
          <a:xfrm>
            <a:off x="6052938" y="2970748"/>
            <a:ext cx="23775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1pPr>
            <a:lvl2pPr lvl="1"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2pPr>
            <a:lvl3pPr lvl="2"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3pPr>
            <a:lvl4pPr lvl="3"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4pPr>
            <a:lvl5pPr lvl="4"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5pPr>
            <a:lvl6pPr lvl="5"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6pPr>
            <a:lvl7pPr lvl="6"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7pPr>
            <a:lvl8pPr lvl="7"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8pPr>
            <a:lvl9pPr lvl="8" rtl="0" algn="ctr">
              <a:lnSpc>
                <a:spcPct val="100000"/>
              </a:lnSpc>
              <a:spcBef>
                <a:spcPts val="0"/>
              </a:spcBef>
              <a:spcAft>
                <a:spcPts val="0"/>
              </a:spcAft>
              <a:buClr>
                <a:schemeClr val="lt2"/>
              </a:buClr>
              <a:buSzPts val="3000"/>
              <a:buFont typeface="Engagement"/>
              <a:buNone/>
              <a:defRPr sz="3000">
                <a:solidFill>
                  <a:schemeClr val="lt2"/>
                </a:solidFill>
                <a:latin typeface="Engagement"/>
                <a:ea typeface="Engagement"/>
                <a:cs typeface="Engagement"/>
                <a:sym typeface="Engagement"/>
              </a:defRPr>
            </a:lvl9pPr>
          </a:lstStyle>
          <a:p/>
        </p:txBody>
      </p:sp>
      <p:pic>
        <p:nvPicPr>
          <p:cNvPr id="280" name="Google Shape;280;p27"/>
          <p:cNvPicPr preferRelativeResize="0"/>
          <p:nvPr/>
        </p:nvPicPr>
        <p:blipFill>
          <a:blip r:embed="rId3">
            <a:alphaModFix/>
          </a:blip>
          <a:stretch>
            <a:fillRect/>
          </a:stretch>
        </p:blipFill>
        <p:spPr>
          <a:xfrm>
            <a:off x="122107" y="258779"/>
            <a:ext cx="1077777" cy="1099016"/>
          </a:xfrm>
          <a:prstGeom prst="rect">
            <a:avLst/>
          </a:prstGeom>
          <a:noFill/>
          <a:ln>
            <a:noFill/>
          </a:ln>
        </p:spPr>
      </p:pic>
      <p:sp>
        <p:nvSpPr>
          <p:cNvPr id="281" name="Google Shape;281;p27"/>
          <p:cNvSpPr txBox="1"/>
          <p:nvPr>
            <p:ph idx="15" type="subTitle"/>
          </p:nvPr>
        </p:nvSpPr>
        <p:spPr>
          <a:xfrm>
            <a:off x="6052938" y="3572163"/>
            <a:ext cx="2377500" cy="43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b="0"/>
            </a:lvl1pPr>
            <a:lvl2pPr lvl="1" rtl="0" algn="ctr">
              <a:lnSpc>
                <a:spcPct val="100000"/>
              </a:lnSpc>
              <a:spcBef>
                <a:spcPts val="0"/>
              </a:spcBef>
              <a:spcAft>
                <a:spcPts val="0"/>
              </a:spcAft>
              <a:buClr>
                <a:schemeClr val="lt2"/>
              </a:buClr>
              <a:buSzPts val="1400"/>
              <a:buNone/>
              <a:defRPr b="0">
                <a:solidFill>
                  <a:schemeClr val="lt2"/>
                </a:solidFill>
              </a:defRPr>
            </a:lvl2pPr>
            <a:lvl3pPr lvl="2" rtl="0" algn="ctr">
              <a:lnSpc>
                <a:spcPct val="100000"/>
              </a:lnSpc>
              <a:spcBef>
                <a:spcPts val="0"/>
              </a:spcBef>
              <a:spcAft>
                <a:spcPts val="0"/>
              </a:spcAft>
              <a:buClr>
                <a:schemeClr val="lt2"/>
              </a:buClr>
              <a:buSzPts val="1400"/>
              <a:buNone/>
              <a:defRPr b="0">
                <a:solidFill>
                  <a:schemeClr val="lt2"/>
                </a:solidFill>
              </a:defRPr>
            </a:lvl3pPr>
            <a:lvl4pPr lvl="3" rtl="0" algn="ctr">
              <a:lnSpc>
                <a:spcPct val="100000"/>
              </a:lnSpc>
              <a:spcBef>
                <a:spcPts val="0"/>
              </a:spcBef>
              <a:spcAft>
                <a:spcPts val="0"/>
              </a:spcAft>
              <a:buClr>
                <a:schemeClr val="lt2"/>
              </a:buClr>
              <a:buSzPts val="1400"/>
              <a:buNone/>
              <a:defRPr b="0">
                <a:solidFill>
                  <a:schemeClr val="lt2"/>
                </a:solidFill>
              </a:defRPr>
            </a:lvl4pPr>
            <a:lvl5pPr lvl="4" rtl="0" algn="ctr">
              <a:lnSpc>
                <a:spcPct val="100000"/>
              </a:lnSpc>
              <a:spcBef>
                <a:spcPts val="0"/>
              </a:spcBef>
              <a:spcAft>
                <a:spcPts val="0"/>
              </a:spcAft>
              <a:buClr>
                <a:schemeClr val="lt2"/>
              </a:buClr>
              <a:buSzPts val="1400"/>
              <a:buNone/>
              <a:defRPr b="0">
                <a:solidFill>
                  <a:schemeClr val="lt2"/>
                </a:solidFill>
              </a:defRPr>
            </a:lvl5pPr>
            <a:lvl6pPr lvl="5" rtl="0" algn="ctr">
              <a:lnSpc>
                <a:spcPct val="100000"/>
              </a:lnSpc>
              <a:spcBef>
                <a:spcPts val="0"/>
              </a:spcBef>
              <a:spcAft>
                <a:spcPts val="0"/>
              </a:spcAft>
              <a:buClr>
                <a:schemeClr val="lt2"/>
              </a:buClr>
              <a:buSzPts val="1400"/>
              <a:buNone/>
              <a:defRPr b="0">
                <a:solidFill>
                  <a:schemeClr val="lt2"/>
                </a:solidFill>
              </a:defRPr>
            </a:lvl6pPr>
            <a:lvl7pPr lvl="6" rtl="0" algn="ctr">
              <a:lnSpc>
                <a:spcPct val="100000"/>
              </a:lnSpc>
              <a:spcBef>
                <a:spcPts val="0"/>
              </a:spcBef>
              <a:spcAft>
                <a:spcPts val="0"/>
              </a:spcAft>
              <a:buClr>
                <a:schemeClr val="lt2"/>
              </a:buClr>
              <a:buSzPts val="1400"/>
              <a:buNone/>
              <a:defRPr b="0">
                <a:solidFill>
                  <a:schemeClr val="lt2"/>
                </a:solidFill>
              </a:defRPr>
            </a:lvl7pPr>
            <a:lvl8pPr lvl="7" rtl="0" algn="ctr">
              <a:lnSpc>
                <a:spcPct val="100000"/>
              </a:lnSpc>
              <a:spcBef>
                <a:spcPts val="0"/>
              </a:spcBef>
              <a:spcAft>
                <a:spcPts val="0"/>
              </a:spcAft>
              <a:buClr>
                <a:schemeClr val="lt2"/>
              </a:buClr>
              <a:buSzPts val="1400"/>
              <a:buNone/>
              <a:defRPr b="0">
                <a:solidFill>
                  <a:schemeClr val="lt2"/>
                </a:solidFill>
              </a:defRPr>
            </a:lvl8pPr>
            <a:lvl9pPr lvl="8" rtl="0" algn="ctr">
              <a:lnSpc>
                <a:spcPct val="100000"/>
              </a:lnSpc>
              <a:spcBef>
                <a:spcPts val="0"/>
              </a:spcBef>
              <a:spcAft>
                <a:spcPts val="0"/>
              </a:spcAft>
              <a:buClr>
                <a:schemeClr val="lt2"/>
              </a:buClr>
              <a:buSzPts val="1400"/>
              <a:buNone/>
              <a:defRPr b="0">
                <a:solidFill>
                  <a:schemeClr val="lt2"/>
                </a:solidFill>
              </a:defRPr>
            </a:lvl9pPr>
          </a:lstStyle>
          <a:p/>
        </p:txBody>
      </p:sp>
      <p:sp>
        <p:nvSpPr>
          <p:cNvPr id="282" name="Google Shape;282;p27"/>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Clr>
                <a:schemeClr val="lt2"/>
              </a:buClr>
              <a:buSzPts val="5000"/>
              <a:buFont typeface="Engagement"/>
              <a:buNone/>
              <a:defRPr>
                <a:solidFill>
                  <a:schemeClr val="lt2"/>
                </a:solidFill>
                <a:latin typeface="Engagement"/>
                <a:ea typeface="Engagement"/>
                <a:cs typeface="Engagement"/>
                <a:sym typeface="Engagemen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pic>
        <p:nvPicPr>
          <p:cNvPr id="283" name="Google Shape;283;p27"/>
          <p:cNvPicPr preferRelativeResize="0"/>
          <p:nvPr/>
        </p:nvPicPr>
        <p:blipFill>
          <a:blip r:embed="rId4">
            <a:alphaModFix/>
          </a:blip>
          <a:stretch>
            <a:fillRect/>
          </a:stretch>
        </p:blipFill>
        <p:spPr>
          <a:xfrm>
            <a:off x="12" y="4009575"/>
            <a:ext cx="1359167" cy="114679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284" name="Shape 284"/>
        <p:cNvGrpSpPr/>
        <p:nvPr/>
      </p:nvGrpSpPr>
      <p:grpSpPr>
        <a:xfrm>
          <a:off x="0" y="0"/>
          <a:ext cx="0" cy="0"/>
          <a:chOff x="0" y="0"/>
          <a:chExt cx="0" cy="0"/>
        </a:xfrm>
      </p:grpSpPr>
      <p:pic>
        <p:nvPicPr>
          <p:cNvPr id="285" name="Google Shape;285;p28"/>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pic>
        <p:nvPicPr>
          <p:cNvPr id="286" name="Google Shape;286;p28"/>
          <p:cNvPicPr preferRelativeResize="0"/>
          <p:nvPr/>
        </p:nvPicPr>
        <p:blipFill>
          <a:blip r:embed="rId3">
            <a:alphaModFix/>
          </a:blip>
          <a:stretch>
            <a:fillRect/>
          </a:stretch>
        </p:blipFill>
        <p:spPr>
          <a:xfrm>
            <a:off x="83014" y="176191"/>
            <a:ext cx="1385713" cy="870718"/>
          </a:xfrm>
          <a:prstGeom prst="rect">
            <a:avLst/>
          </a:prstGeom>
          <a:noFill/>
          <a:ln>
            <a:noFill/>
          </a:ln>
        </p:spPr>
      </p:pic>
      <p:pic>
        <p:nvPicPr>
          <p:cNvPr id="287" name="Google Shape;287;p28"/>
          <p:cNvPicPr preferRelativeResize="0"/>
          <p:nvPr/>
        </p:nvPicPr>
        <p:blipFill>
          <a:blip r:embed="rId4">
            <a:alphaModFix/>
          </a:blip>
          <a:stretch>
            <a:fillRect/>
          </a:stretch>
        </p:blipFill>
        <p:spPr>
          <a:xfrm>
            <a:off x="7837920" y="-5003"/>
            <a:ext cx="1306074" cy="1178655"/>
          </a:xfrm>
          <a:prstGeom prst="rect">
            <a:avLst/>
          </a:prstGeom>
          <a:noFill/>
          <a:ln>
            <a:noFill/>
          </a:ln>
        </p:spPr>
      </p:pic>
      <p:sp>
        <p:nvSpPr>
          <p:cNvPr id="288" name="Google Shape;288;p28"/>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Clr>
                <a:schemeClr val="lt2"/>
              </a:buClr>
              <a:buSzPts val="5000"/>
              <a:buFont typeface="Engagement"/>
              <a:buNone/>
              <a:defRPr>
                <a:solidFill>
                  <a:schemeClr val="lt2"/>
                </a:solidFill>
                <a:latin typeface="Engagement"/>
                <a:ea typeface="Engagement"/>
                <a:cs typeface="Engagement"/>
                <a:sym typeface="Engagemen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pic>
        <p:nvPicPr>
          <p:cNvPr id="289" name="Google Shape;289;p28"/>
          <p:cNvPicPr preferRelativeResize="0"/>
          <p:nvPr/>
        </p:nvPicPr>
        <p:blipFill>
          <a:blip r:embed="rId5">
            <a:alphaModFix/>
          </a:blip>
          <a:stretch>
            <a:fillRect/>
          </a:stretch>
        </p:blipFill>
        <p:spPr>
          <a:xfrm>
            <a:off x="180281" y="4112925"/>
            <a:ext cx="667227" cy="1433501"/>
          </a:xfrm>
          <a:prstGeom prst="rect">
            <a:avLst/>
          </a:prstGeom>
          <a:noFill/>
          <a:ln>
            <a:noFill/>
          </a:ln>
        </p:spPr>
      </p:pic>
      <p:pic>
        <p:nvPicPr>
          <p:cNvPr id="290" name="Google Shape;290;p28"/>
          <p:cNvPicPr preferRelativeResize="0"/>
          <p:nvPr/>
        </p:nvPicPr>
        <p:blipFill>
          <a:blip r:embed="rId6">
            <a:alphaModFix/>
          </a:blip>
          <a:stretch>
            <a:fillRect/>
          </a:stretch>
        </p:blipFill>
        <p:spPr>
          <a:xfrm>
            <a:off x="8066232" y="4059067"/>
            <a:ext cx="1077777" cy="109901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3">
    <p:spTree>
      <p:nvGrpSpPr>
        <p:cNvPr id="291" name="Shape 291"/>
        <p:cNvGrpSpPr/>
        <p:nvPr/>
      </p:nvGrpSpPr>
      <p:grpSpPr>
        <a:xfrm>
          <a:off x="0" y="0"/>
          <a:ext cx="0" cy="0"/>
          <a:chOff x="0" y="0"/>
          <a:chExt cx="0" cy="0"/>
        </a:xfrm>
      </p:grpSpPr>
      <p:pic>
        <p:nvPicPr>
          <p:cNvPr id="292" name="Google Shape;292;p29"/>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pic>
        <p:nvPicPr>
          <p:cNvPr id="293" name="Google Shape;293;p29"/>
          <p:cNvPicPr preferRelativeResize="0"/>
          <p:nvPr/>
        </p:nvPicPr>
        <p:blipFill>
          <a:blip r:embed="rId3">
            <a:alphaModFix/>
          </a:blip>
          <a:stretch>
            <a:fillRect/>
          </a:stretch>
        </p:blipFill>
        <p:spPr>
          <a:xfrm>
            <a:off x="6" y="37770"/>
            <a:ext cx="1566227" cy="1152108"/>
          </a:xfrm>
          <a:prstGeom prst="rect">
            <a:avLst/>
          </a:prstGeom>
          <a:noFill/>
          <a:ln>
            <a:noFill/>
          </a:ln>
        </p:spPr>
      </p:pic>
      <p:pic>
        <p:nvPicPr>
          <p:cNvPr id="294" name="Google Shape;294;p29"/>
          <p:cNvPicPr preferRelativeResize="0"/>
          <p:nvPr/>
        </p:nvPicPr>
        <p:blipFill>
          <a:blip r:embed="rId4">
            <a:alphaModFix/>
          </a:blip>
          <a:stretch>
            <a:fillRect/>
          </a:stretch>
        </p:blipFill>
        <p:spPr>
          <a:xfrm>
            <a:off x="7975978" y="-10008"/>
            <a:ext cx="1168034" cy="1099016"/>
          </a:xfrm>
          <a:prstGeom prst="rect">
            <a:avLst/>
          </a:prstGeom>
          <a:noFill/>
          <a:ln>
            <a:noFill/>
          </a:ln>
        </p:spPr>
      </p:pic>
      <p:sp>
        <p:nvSpPr>
          <p:cNvPr id="295" name="Google Shape;295;p29"/>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Clr>
                <a:schemeClr val="lt2"/>
              </a:buClr>
              <a:buSzPts val="5000"/>
              <a:buFont typeface="Engagement"/>
              <a:buNone/>
              <a:defRPr>
                <a:solidFill>
                  <a:schemeClr val="lt2"/>
                </a:solidFill>
                <a:latin typeface="Engagement"/>
                <a:ea typeface="Engagement"/>
                <a:cs typeface="Engagement"/>
                <a:sym typeface="Engagemen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pic>
        <p:nvPicPr>
          <p:cNvPr id="296" name="Google Shape;296;p29"/>
          <p:cNvPicPr preferRelativeResize="0"/>
          <p:nvPr/>
        </p:nvPicPr>
        <p:blipFill>
          <a:blip r:embed="rId5">
            <a:alphaModFix/>
          </a:blip>
          <a:stretch>
            <a:fillRect/>
          </a:stretch>
        </p:blipFill>
        <p:spPr>
          <a:xfrm>
            <a:off x="5" y="3895837"/>
            <a:ext cx="1194580" cy="1247675"/>
          </a:xfrm>
          <a:prstGeom prst="rect">
            <a:avLst/>
          </a:prstGeom>
          <a:noFill/>
          <a:ln>
            <a:noFill/>
          </a:ln>
        </p:spPr>
      </p:pic>
      <p:pic>
        <p:nvPicPr>
          <p:cNvPr id="297" name="Google Shape;297;p29"/>
          <p:cNvPicPr preferRelativeResize="0"/>
          <p:nvPr/>
        </p:nvPicPr>
        <p:blipFill>
          <a:blip r:embed="rId6">
            <a:alphaModFix/>
          </a:blip>
          <a:stretch>
            <a:fillRect/>
          </a:stretch>
        </p:blipFill>
        <p:spPr>
          <a:xfrm rot="1095052">
            <a:off x="8376400" y="4003500"/>
            <a:ext cx="964673" cy="1725225"/>
          </a:xfrm>
          <a:prstGeom prst="rect">
            <a:avLst/>
          </a:prstGeom>
          <a:noFill/>
          <a:ln>
            <a:noFill/>
          </a:ln>
        </p:spPr>
      </p:pic>
      <p:pic>
        <p:nvPicPr>
          <p:cNvPr id="298" name="Google Shape;298;p29"/>
          <p:cNvPicPr preferRelativeResize="0"/>
          <p:nvPr/>
        </p:nvPicPr>
        <p:blipFill>
          <a:blip r:embed="rId7">
            <a:alphaModFix/>
          </a:blip>
          <a:stretch>
            <a:fillRect/>
          </a:stretch>
        </p:blipFill>
        <p:spPr>
          <a:xfrm rot="-1315541">
            <a:off x="4233373" y="4245375"/>
            <a:ext cx="1127469" cy="143349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8">
    <p:spTree>
      <p:nvGrpSpPr>
        <p:cNvPr id="299" name="Shape 299"/>
        <p:cNvGrpSpPr/>
        <p:nvPr/>
      </p:nvGrpSpPr>
      <p:grpSpPr>
        <a:xfrm>
          <a:off x="0" y="0"/>
          <a:ext cx="0" cy="0"/>
          <a:chOff x="0" y="0"/>
          <a:chExt cx="0" cy="0"/>
        </a:xfrm>
      </p:grpSpPr>
      <p:pic>
        <p:nvPicPr>
          <p:cNvPr id="300" name="Google Shape;300;p30"/>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sp>
        <p:nvSpPr>
          <p:cNvPr id="301" name="Google Shape;301;p30"/>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Clr>
                <a:schemeClr val="lt2"/>
              </a:buClr>
              <a:buSzPts val="5000"/>
              <a:buFont typeface="Engagement"/>
              <a:buNone/>
              <a:defRPr>
                <a:solidFill>
                  <a:schemeClr val="lt2"/>
                </a:solidFill>
                <a:latin typeface="Engagement"/>
                <a:ea typeface="Engagement"/>
                <a:cs typeface="Engagement"/>
                <a:sym typeface="Engagemen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pic>
        <p:nvPicPr>
          <p:cNvPr id="302" name="Google Shape;302;p30"/>
          <p:cNvPicPr preferRelativeResize="0"/>
          <p:nvPr/>
        </p:nvPicPr>
        <p:blipFill>
          <a:blip r:embed="rId3">
            <a:alphaModFix/>
          </a:blip>
          <a:stretch>
            <a:fillRect/>
          </a:stretch>
        </p:blipFill>
        <p:spPr>
          <a:xfrm>
            <a:off x="204446" y="109100"/>
            <a:ext cx="832197" cy="1433498"/>
          </a:xfrm>
          <a:prstGeom prst="rect">
            <a:avLst/>
          </a:prstGeom>
          <a:noFill/>
          <a:ln>
            <a:noFill/>
          </a:ln>
        </p:spPr>
      </p:pic>
      <p:pic>
        <p:nvPicPr>
          <p:cNvPr id="303" name="Google Shape;303;p30"/>
          <p:cNvPicPr preferRelativeResize="0"/>
          <p:nvPr/>
        </p:nvPicPr>
        <p:blipFill>
          <a:blip r:embed="rId4">
            <a:alphaModFix/>
          </a:blip>
          <a:stretch>
            <a:fillRect/>
          </a:stretch>
        </p:blipFill>
        <p:spPr>
          <a:xfrm rot="-4479919">
            <a:off x="7772599" y="3969051"/>
            <a:ext cx="1200669" cy="1433500"/>
          </a:xfrm>
          <a:prstGeom prst="rect">
            <a:avLst/>
          </a:prstGeom>
          <a:noFill/>
          <a:ln>
            <a:noFill/>
          </a:ln>
        </p:spPr>
      </p:pic>
      <p:pic>
        <p:nvPicPr>
          <p:cNvPr id="304" name="Google Shape;304;p30"/>
          <p:cNvPicPr preferRelativeResize="0"/>
          <p:nvPr/>
        </p:nvPicPr>
        <p:blipFill>
          <a:blip r:embed="rId5">
            <a:alphaModFix/>
          </a:blip>
          <a:stretch>
            <a:fillRect/>
          </a:stretch>
        </p:blipFill>
        <p:spPr>
          <a:xfrm rot="-1861028">
            <a:off x="4819307" y="4067050"/>
            <a:ext cx="1800925" cy="1433499"/>
          </a:xfrm>
          <a:prstGeom prst="rect">
            <a:avLst/>
          </a:prstGeom>
          <a:noFill/>
          <a:ln>
            <a:noFill/>
          </a:ln>
        </p:spPr>
      </p:pic>
      <p:pic>
        <p:nvPicPr>
          <p:cNvPr id="305" name="Google Shape;305;p30"/>
          <p:cNvPicPr preferRelativeResize="0"/>
          <p:nvPr/>
        </p:nvPicPr>
        <p:blipFill>
          <a:blip r:embed="rId6">
            <a:alphaModFix/>
          </a:blip>
          <a:stretch>
            <a:fillRect/>
          </a:stretch>
        </p:blipFill>
        <p:spPr>
          <a:xfrm>
            <a:off x="7603559" y="244836"/>
            <a:ext cx="1247673" cy="589327"/>
          </a:xfrm>
          <a:prstGeom prst="rect">
            <a:avLst/>
          </a:prstGeom>
          <a:noFill/>
          <a:ln>
            <a:noFill/>
          </a:ln>
        </p:spPr>
      </p:pic>
      <p:pic>
        <p:nvPicPr>
          <p:cNvPr id="306" name="Google Shape;306;p30"/>
          <p:cNvPicPr preferRelativeResize="0"/>
          <p:nvPr/>
        </p:nvPicPr>
        <p:blipFill>
          <a:blip r:embed="rId7">
            <a:alphaModFix/>
          </a:blip>
          <a:stretch>
            <a:fillRect/>
          </a:stretch>
        </p:blipFill>
        <p:spPr>
          <a:xfrm rot="5400000">
            <a:off x="2891424" y="4109501"/>
            <a:ext cx="527393" cy="1433501"/>
          </a:xfrm>
          <a:prstGeom prst="rect">
            <a:avLst/>
          </a:prstGeom>
          <a:noFill/>
          <a:ln>
            <a:noFill/>
          </a:ln>
        </p:spPr>
      </p:pic>
      <p:pic>
        <p:nvPicPr>
          <p:cNvPr id="307" name="Google Shape;307;p30"/>
          <p:cNvPicPr preferRelativeResize="0"/>
          <p:nvPr/>
        </p:nvPicPr>
        <p:blipFill>
          <a:blip r:embed="rId8">
            <a:alphaModFix/>
          </a:blip>
          <a:stretch>
            <a:fillRect/>
          </a:stretch>
        </p:blipFill>
        <p:spPr>
          <a:xfrm>
            <a:off x="-19456" y="4121433"/>
            <a:ext cx="1465352" cy="11945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sp>
        <p:nvSpPr>
          <p:cNvPr id="29" name="Google Shape;29;p4"/>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p:txBody>
      </p:sp>
      <p:sp>
        <p:nvSpPr>
          <p:cNvPr id="30" name="Google Shape;30;p4"/>
          <p:cNvSpPr txBox="1"/>
          <p:nvPr>
            <p:ph idx="1" type="body"/>
          </p:nvPr>
        </p:nvSpPr>
        <p:spPr>
          <a:xfrm>
            <a:off x="713250" y="1112200"/>
            <a:ext cx="7717500" cy="1457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2"/>
              </a:buClr>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9">
    <p:spTree>
      <p:nvGrpSpPr>
        <p:cNvPr id="308" name="Shape 308"/>
        <p:cNvGrpSpPr/>
        <p:nvPr/>
      </p:nvGrpSpPr>
      <p:grpSpPr>
        <a:xfrm>
          <a:off x="0" y="0"/>
          <a:ext cx="0" cy="0"/>
          <a:chOff x="0" y="0"/>
          <a:chExt cx="0" cy="0"/>
        </a:xfrm>
      </p:grpSpPr>
      <p:pic>
        <p:nvPicPr>
          <p:cNvPr id="309" name="Google Shape;309;p31"/>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sp>
        <p:nvSpPr>
          <p:cNvPr id="310" name="Google Shape;310;p31"/>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Clr>
                <a:schemeClr val="lt2"/>
              </a:buClr>
              <a:buSzPts val="5000"/>
              <a:buFont typeface="Engagement"/>
              <a:buNone/>
              <a:defRPr>
                <a:solidFill>
                  <a:schemeClr val="lt2"/>
                </a:solidFill>
                <a:latin typeface="Engagement"/>
                <a:ea typeface="Engagement"/>
                <a:cs typeface="Engagement"/>
                <a:sym typeface="Engagemen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pic>
        <p:nvPicPr>
          <p:cNvPr id="311" name="Google Shape;311;p31"/>
          <p:cNvPicPr preferRelativeResize="0"/>
          <p:nvPr/>
        </p:nvPicPr>
        <p:blipFill>
          <a:blip r:embed="rId3">
            <a:alphaModFix/>
          </a:blip>
          <a:stretch>
            <a:fillRect/>
          </a:stretch>
        </p:blipFill>
        <p:spPr>
          <a:xfrm rot="1107518">
            <a:off x="4267" y="338850"/>
            <a:ext cx="775806" cy="143349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4">
    <p:spTree>
      <p:nvGrpSpPr>
        <p:cNvPr id="312" name="Shape 312"/>
        <p:cNvGrpSpPr/>
        <p:nvPr/>
      </p:nvGrpSpPr>
      <p:grpSpPr>
        <a:xfrm>
          <a:off x="0" y="0"/>
          <a:ext cx="0" cy="0"/>
          <a:chOff x="0" y="0"/>
          <a:chExt cx="0" cy="0"/>
        </a:xfrm>
      </p:grpSpPr>
      <p:pic>
        <p:nvPicPr>
          <p:cNvPr id="313" name="Google Shape;313;p32"/>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sp>
        <p:nvSpPr>
          <p:cNvPr id="314" name="Google Shape;314;p32"/>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Clr>
                <a:schemeClr val="lt2"/>
              </a:buClr>
              <a:buSzPts val="5000"/>
              <a:buFont typeface="Engagement"/>
              <a:buNone/>
              <a:defRPr>
                <a:solidFill>
                  <a:schemeClr val="lt2"/>
                </a:solidFill>
                <a:latin typeface="Engagement"/>
                <a:ea typeface="Engagement"/>
                <a:cs typeface="Engagement"/>
                <a:sym typeface="Engagemen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pic>
        <p:nvPicPr>
          <p:cNvPr id="315" name="Google Shape;315;p32"/>
          <p:cNvPicPr preferRelativeResize="0"/>
          <p:nvPr/>
        </p:nvPicPr>
        <p:blipFill>
          <a:blip r:embed="rId3">
            <a:alphaModFix/>
          </a:blip>
          <a:stretch>
            <a:fillRect/>
          </a:stretch>
        </p:blipFill>
        <p:spPr>
          <a:xfrm>
            <a:off x="45544" y="3808900"/>
            <a:ext cx="667227" cy="1433501"/>
          </a:xfrm>
          <a:prstGeom prst="rect">
            <a:avLst/>
          </a:prstGeom>
          <a:noFill/>
          <a:ln>
            <a:noFill/>
          </a:ln>
        </p:spPr>
      </p:pic>
      <p:pic>
        <p:nvPicPr>
          <p:cNvPr id="316" name="Google Shape;316;p32"/>
          <p:cNvPicPr preferRelativeResize="0"/>
          <p:nvPr/>
        </p:nvPicPr>
        <p:blipFill>
          <a:blip r:embed="rId4">
            <a:alphaModFix/>
          </a:blip>
          <a:stretch>
            <a:fillRect/>
          </a:stretch>
        </p:blipFill>
        <p:spPr>
          <a:xfrm rot="1453162">
            <a:off x="8245899" y="1112200"/>
            <a:ext cx="1200668" cy="1433499"/>
          </a:xfrm>
          <a:prstGeom prst="rect">
            <a:avLst/>
          </a:prstGeom>
          <a:noFill/>
          <a:ln>
            <a:noFill/>
          </a:ln>
        </p:spPr>
      </p:pic>
      <p:pic>
        <p:nvPicPr>
          <p:cNvPr id="317" name="Google Shape;317;p32"/>
          <p:cNvPicPr preferRelativeResize="0"/>
          <p:nvPr/>
        </p:nvPicPr>
        <p:blipFill>
          <a:blip r:embed="rId5">
            <a:alphaModFix/>
          </a:blip>
          <a:stretch>
            <a:fillRect/>
          </a:stretch>
        </p:blipFill>
        <p:spPr>
          <a:xfrm>
            <a:off x="8487348" y="4216200"/>
            <a:ext cx="1127469" cy="1433500"/>
          </a:xfrm>
          <a:prstGeom prst="rect">
            <a:avLst/>
          </a:prstGeom>
          <a:noFill/>
          <a:ln>
            <a:noFill/>
          </a:ln>
        </p:spPr>
      </p:pic>
      <p:pic>
        <p:nvPicPr>
          <p:cNvPr id="318" name="Google Shape;318;p32"/>
          <p:cNvPicPr preferRelativeResize="0"/>
          <p:nvPr/>
        </p:nvPicPr>
        <p:blipFill>
          <a:blip r:embed="rId6">
            <a:alphaModFix/>
          </a:blip>
          <a:stretch>
            <a:fillRect/>
          </a:stretch>
        </p:blipFill>
        <p:spPr>
          <a:xfrm rot="-1385989">
            <a:off x="3966781" y="4182612"/>
            <a:ext cx="1800927" cy="1433499"/>
          </a:xfrm>
          <a:prstGeom prst="rect">
            <a:avLst/>
          </a:prstGeom>
          <a:noFill/>
          <a:ln>
            <a:noFill/>
          </a:ln>
        </p:spPr>
      </p:pic>
      <p:pic>
        <p:nvPicPr>
          <p:cNvPr id="319" name="Google Shape;319;p32"/>
          <p:cNvPicPr preferRelativeResize="0"/>
          <p:nvPr/>
        </p:nvPicPr>
        <p:blipFill>
          <a:blip r:embed="rId7">
            <a:alphaModFix/>
          </a:blip>
          <a:stretch>
            <a:fillRect/>
          </a:stretch>
        </p:blipFill>
        <p:spPr>
          <a:xfrm rot="1107518">
            <a:off x="-96833" y="204075"/>
            <a:ext cx="775806" cy="143349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4">
    <p:spTree>
      <p:nvGrpSpPr>
        <p:cNvPr id="320" name="Shape 320"/>
        <p:cNvGrpSpPr/>
        <p:nvPr/>
      </p:nvGrpSpPr>
      <p:grpSpPr>
        <a:xfrm>
          <a:off x="0" y="0"/>
          <a:ext cx="0" cy="0"/>
          <a:chOff x="0" y="0"/>
          <a:chExt cx="0" cy="0"/>
        </a:xfrm>
      </p:grpSpPr>
      <p:pic>
        <p:nvPicPr>
          <p:cNvPr id="321" name="Google Shape;321;p33"/>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sp>
        <p:nvSpPr>
          <p:cNvPr id="322" name="Google Shape;322;p33"/>
          <p:cNvSpPr txBox="1"/>
          <p:nvPr>
            <p:ph type="title"/>
          </p:nvPr>
        </p:nvSpPr>
        <p:spPr>
          <a:xfrm>
            <a:off x="2575800" y="2148963"/>
            <a:ext cx="3992400" cy="98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sz="65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23" name="Google Shape;323;p33"/>
          <p:cNvSpPr txBox="1"/>
          <p:nvPr>
            <p:ph idx="1" type="subTitle"/>
          </p:nvPr>
        </p:nvSpPr>
        <p:spPr>
          <a:xfrm>
            <a:off x="3291900" y="3235088"/>
            <a:ext cx="2560200" cy="51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24" name="Google Shape;324;p33"/>
          <p:cNvSpPr txBox="1"/>
          <p:nvPr>
            <p:ph hasCustomPrompt="1" idx="2" type="title"/>
          </p:nvPr>
        </p:nvSpPr>
        <p:spPr>
          <a:xfrm>
            <a:off x="3752850" y="1385163"/>
            <a:ext cx="1638300" cy="76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2000"/>
              <a:buFont typeface="Nunito"/>
              <a:buNone/>
              <a:defRPr b="1" sz="6700">
                <a:solidFill>
                  <a:schemeClr val="lt1"/>
                </a:solidFill>
                <a:latin typeface="Nunito"/>
                <a:ea typeface="Nunito"/>
                <a:cs typeface="Nunito"/>
                <a:sym typeface="Nunito"/>
              </a:defRPr>
            </a:lvl1pPr>
            <a:lvl2pPr lvl="1"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2pPr>
            <a:lvl3pPr lvl="2"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3pPr>
            <a:lvl4pPr lvl="3"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4pPr>
            <a:lvl5pPr lvl="4"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5pPr>
            <a:lvl6pPr lvl="5"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6pPr>
            <a:lvl7pPr lvl="6"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7pPr>
            <a:lvl8pPr lvl="7"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8pPr>
            <a:lvl9pPr lvl="8"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9pPr>
          </a:lstStyle>
          <a:p>
            <a:r>
              <a:t>xx%</a:t>
            </a:r>
          </a:p>
        </p:txBody>
      </p:sp>
      <p:pic>
        <p:nvPicPr>
          <p:cNvPr id="325" name="Google Shape;325;p33"/>
          <p:cNvPicPr preferRelativeResize="0"/>
          <p:nvPr/>
        </p:nvPicPr>
        <p:blipFill>
          <a:blip r:embed="rId3">
            <a:alphaModFix/>
          </a:blip>
          <a:stretch>
            <a:fillRect/>
          </a:stretch>
        </p:blipFill>
        <p:spPr>
          <a:xfrm>
            <a:off x="-234093" y="3900067"/>
            <a:ext cx="1077777" cy="1099016"/>
          </a:xfrm>
          <a:prstGeom prst="rect">
            <a:avLst/>
          </a:prstGeom>
          <a:noFill/>
          <a:ln>
            <a:noFill/>
          </a:ln>
        </p:spPr>
      </p:pic>
      <p:pic>
        <p:nvPicPr>
          <p:cNvPr id="326" name="Google Shape;326;p33"/>
          <p:cNvPicPr preferRelativeResize="0"/>
          <p:nvPr/>
        </p:nvPicPr>
        <p:blipFill>
          <a:blip r:embed="rId4">
            <a:alphaModFix/>
          </a:blip>
          <a:stretch>
            <a:fillRect/>
          </a:stretch>
        </p:blipFill>
        <p:spPr>
          <a:xfrm>
            <a:off x="41931" y="84945"/>
            <a:ext cx="1566227" cy="1152108"/>
          </a:xfrm>
          <a:prstGeom prst="rect">
            <a:avLst/>
          </a:prstGeom>
          <a:noFill/>
          <a:ln>
            <a:noFill/>
          </a:ln>
        </p:spPr>
      </p:pic>
      <p:pic>
        <p:nvPicPr>
          <p:cNvPr id="327" name="Google Shape;327;p33"/>
          <p:cNvPicPr preferRelativeResize="0"/>
          <p:nvPr/>
        </p:nvPicPr>
        <p:blipFill>
          <a:blip r:embed="rId5">
            <a:alphaModFix/>
          </a:blip>
          <a:stretch>
            <a:fillRect/>
          </a:stretch>
        </p:blipFill>
        <p:spPr>
          <a:xfrm rot="7475434">
            <a:off x="8052062" y="-55751"/>
            <a:ext cx="527393" cy="1433501"/>
          </a:xfrm>
          <a:prstGeom prst="rect">
            <a:avLst/>
          </a:prstGeom>
          <a:noFill/>
          <a:ln>
            <a:noFill/>
          </a:ln>
        </p:spPr>
      </p:pic>
      <p:pic>
        <p:nvPicPr>
          <p:cNvPr id="328" name="Google Shape;328;p33"/>
          <p:cNvPicPr preferRelativeResize="0"/>
          <p:nvPr/>
        </p:nvPicPr>
        <p:blipFill>
          <a:blip r:embed="rId6">
            <a:alphaModFix/>
          </a:blip>
          <a:stretch>
            <a:fillRect/>
          </a:stretch>
        </p:blipFill>
        <p:spPr>
          <a:xfrm rot="-830032">
            <a:off x="7510899" y="3734650"/>
            <a:ext cx="1359167" cy="1146799"/>
          </a:xfrm>
          <a:prstGeom prst="rect">
            <a:avLst/>
          </a:prstGeom>
          <a:noFill/>
          <a:ln>
            <a:noFill/>
          </a:ln>
        </p:spPr>
      </p:pic>
      <p:pic>
        <p:nvPicPr>
          <p:cNvPr id="329" name="Google Shape;329;p33"/>
          <p:cNvPicPr preferRelativeResize="0"/>
          <p:nvPr/>
        </p:nvPicPr>
        <p:blipFill>
          <a:blip r:embed="rId7">
            <a:alphaModFix/>
          </a:blip>
          <a:stretch>
            <a:fillRect/>
          </a:stretch>
        </p:blipFill>
        <p:spPr>
          <a:xfrm>
            <a:off x="7745649" y="1492525"/>
            <a:ext cx="1200669" cy="1433499"/>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1">
    <p:spTree>
      <p:nvGrpSpPr>
        <p:cNvPr id="330" name="Shape 330"/>
        <p:cNvGrpSpPr/>
        <p:nvPr/>
      </p:nvGrpSpPr>
      <p:grpSpPr>
        <a:xfrm>
          <a:off x="0" y="0"/>
          <a:ext cx="0" cy="0"/>
          <a:chOff x="0" y="0"/>
          <a:chExt cx="0" cy="0"/>
        </a:xfrm>
      </p:grpSpPr>
      <p:pic>
        <p:nvPicPr>
          <p:cNvPr id="331" name="Google Shape;331;p34"/>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sp>
        <p:nvSpPr>
          <p:cNvPr id="332" name="Google Shape;332;p34"/>
          <p:cNvSpPr txBox="1"/>
          <p:nvPr>
            <p:ph type="title"/>
          </p:nvPr>
        </p:nvSpPr>
        <p:spPr>
          <a:xfrm>
            <a:off x="646475" y="2153638"/>
            <a:ext cx="3992400" cy="98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sz="65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33" name="Google Shape;333;p34"/>
          <p:cNvSpPr txBox="1"/>
          <p:nvPr>
            <p:ph idx="1" type="subTitle"/>
          </p:nvPr>
        </p:nvSpPr>
        <p:spPr>
          <a:xfrm>
            <a:off x="1362575" y="3239763"/>
            <a:ext cx="2560200" cy="51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34" name="Google Shape;334;p34"/>
          <p:cNvSpPr txBox="1"/>
          <p:nvPr>
            <p:ph hasCustomPrompt="1" idx="2" type="title"/>
          </p:nvPr>
        </p:nvSpPr>
        <p:spPr>
          <a:xfrm>
            <a:off x="1823525" y="1389838"/>
            <a:ext cx="1638300" cy="76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2000"/>
              <a:buFont typeface="Nunito"/>
              <a:buNone/>
              <a:defRPr b="1" sz="6700">
                <a:solidFill>
                  <a:schemeClr val="lt1"/>
                </a:solidFill>
                <a:latin typeface="Nunito"/>
                <a:ea typeface="Nunito"/>
                <a:cs typeface="Nunito"/>
                <a:sym typeface="Nunito"/>
              </a:defRPr>
            </a:lvl1pPr>
            <a:lvl2pPr lvl="1"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2pPr>
            <a:lvl3pPr lvl="2"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3pPr>
            <a:lvl4pPr lvl="3"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4pPr>
            <a:lvl5pPr lvl="4"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5pPr>
            <a:lvl6pPr lvl="5"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6pPr>
            <a:lvl7pPr lvl="6"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7pPr>
            <a:lvl8pPr lvl="7"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8pPr>
            <a:lvl9pPr lvl="8"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9pPr>
          </a:lstStyle>
          <a:p>
            <a:r>
              <a:t>xx%</a:t>
            </a:r>
          </a:p>
        </p:txBody>
      </p:sp>
      <p:pic>
        <p:nvPicPr>
          <p:cNvPr id="335" name="Google Shape;335;p34"/>
          <p:cNvPicPr preferRelativeResize="0"/>
          <p:nvPr/>
        </p:nvPicPr>
        <p:blipFill>
          <a:blip r:embed="rId3">
            <a:alphaModFix/>
          </a:blip>
          <a:stretch>
            <a:fillRect/>
          </a:stretch>
        </p:blipFill>
        <p:spPr>
          <a:xfrm>
            <a:off x="7830825" y="3918673"/>
            <a:ext cx="1199889" cy="1120253"/>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3">
    <p:spTree>
      <p:nvGrpSpPr>
        <p:cNvPr id="336" name="Shape 336"/>
        <p:cNvGrpSpPr/>
        <p:nvPr/>
      </p:nvGrpSpPr>
      <p:grpSpPr>
        <a:xfrm>
          <a:off x="0" y="0"/>
          <a:ext cx="0" cy="0"/>
          <a:chOff x="0" y="0"/>
          <a:chExt cx="0" cy="0"/>
        </a:xfrm>
      </p:grpSpPr>
      <p:pic>
        <p:nvPicPr>
          <p:cNvPr id="337" name="Google Shape;337;p35"/>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sp>
        <p:nvSpPr>
          <p:cNvPr id="338" name="Google Shape;338;p35"/>
          <p:cNvSpPr txBox="1"/>
          <p:nvPr>
            <p:ph type="title"/>
          </p:nvPr>
        </p:nvSpPr>
        <p:spPr>
          <a:xfrm>
            <a:off x="4504810" y="2187000"/>
            <a:ext cx="3858300" cy="98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sz="65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39" name="Google Shape;339;p35"/>
          <p:cNvSpPr txBox="1"/>
          <p:nvPr>
            <p:ph idx="1" type="subTitle"/>
          </p:nvPr>
        </p:nvSpPr>
        <p:spPr>
          <a:xfrm>
            <a:off x="5153860" y="3273125"/>
            <a:ext cx="2560200" cy="51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40" name="Google Shape;340;p35"/>
          <p:cNvSpPr txBox="1"/>
          <p:nvPr>
            <p:ph hasCustomPrompt="1" idx="2" type="title"/>
          </p:nvPr>
        </p:nvSpPr>
        <p:spPr>
          <a:xfrm>
            <a:off x="5614810" y="1423200"/>
            <a:ext cx="1638300" cy="76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2000"/>
              <a:buFont typeface="Nunito"/>
              <a:buNone/>
              <a:defRPr sz="6700">
                <a:solidFill>
                  <a:schemeClr val="lt1"/>
                </a:solidFill>
              </a:defRPr>
            </a:lvl1pPr>
            <a:lvl2pPr lvl="1"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2pPr>
            <a:lvl3pPr lvl="2"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3pPr>
            <a:lvl4pPr lvl="3"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4pPr>
            <a:lvl5pPr lvl="4"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5pPr>
            <a:lvl6pPr lvl="5"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6pPr>
            <a:lvl7pPr lvl="6"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7pPr>
            <a:lvl8pPr lvl="7"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8pPr>
            <a:lvl9pPr lvl="8" rtl="0" algn="ctr">
              <a:spcBef>
                <a:spcPts val="0"/>
              </a:spcBef>
              <a:spcAft>
                <a:spcPts val="0"/>
              </a:spcAft>
              <a:buClr>
                <a:schemeClr val="lt1"/>
              </a:buClr>
              <a:buSzPts val="12000"/>
              <a:buFont typeface="Poiret One"/>
              <a:buNone/>
              <a:defRPr b="1" sz="12000">
                <a:solidFill>
                  <a:schemeClr val="lt1"/>
                </a:solidFill>
                <a:latin typeface="Poiret One"/>
                <a:ea typeface="Poiret One"/>
                <a:cs typeface="Poiret One"/>
                <a:sym typeface="Poiret One"/>
              </a:defRPr>
            </a:lvl9pPr>
          </a:lstStyle>
          <a:p>
            <a:r>
              <a:t>xx%</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341" name="Shape 341"/>
        <p:cNvGrpSpPr/>
        <p:nvPr/>
      </p:nvGrpSpPr>
      <p:grpSpPr>
        <a:xfrm>
          <a:off x="0" y="0"/>
          <a:ext cx="0" cy="0"/>
          <a:chOff x="0" y="0"/>
          <a:chExt cx="0" cy="0"/>
        </a:xfrm>
      </p:grpSpPr>
      <p:pic>
        <p:nvPicPr>
          <p:cNvPr id="342" name="Google Shape;342;p36"/>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sp>
        <p:nvSpPr>
          <p:cNvPr id="343" name="Google Shape;343;p36"/>
          <p:cNvSpPr/>
          <p:nvPr/>
        </p:nvSpPr>
        <p:spPr>
          <a:xfrm>
            <a:off x="2230200" y="232350"/>
            <a:ext cx="4683600" cy="4683600"/>
          </a:xfrm>
          <a:prstGeom prst="ellipse">
            <a:avLst/>
          </a:prstGeom>
          <a:solidFill>
            <a:schemeClr val="dk1"/>
          </a:solidFill>
          <a:ln>
            <a:noFill/>
          </a:ln>
          <a:effectLst>
            <a:outerShdw blurRad="114300" rotWithShape="0" algn="bl" dir="3480000" dist="571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6"/>
          <p:cNvSpPr txBox="1"/>
          <p:nvPr>
            <p:ph type="title"/>
          </p:nvPr>
        </p:nvSpPr>
        <p:spPr>
          <a:xfrm>
            <a:off x="2775150" y="602100"/>
            <a:ext cx="3593700" cy="1276200"/>
          </a:xfrm>
          <a:prstGeom prst="rect">
            <a:avLst/>
          </a:prstGeom>
        </p:spPr>
        <p:txBody>
          <a:bodyPr anchorCtr="0" anchor="ctr" bIns="91425" lIns="91425" spcFirstLastPara="1" rIns="91425" wrap="square" tIns="91425">
            <a:noAutofit/>
          </a:bodyPr>
          <a:lstStyle>
            <a:lvl1pPr lvl="0" algn="ctr">
              <a:spcBef>
                <a:spcPts val="0"/>
              </a:spcBef>
              <a:spcAft>
                <a:spcPts val="0"/>
              </a:spcAft>
              <a:buSzPts val="5000"/>
              <a:buNone/>
              <a:defRPr sz="8000"/>
            </a:lvl1pPr>
            <a:lvl2pPr lvl="1">
              <a:spcBef>
                <a:spcPts val="0"/>
              </a:spcBef>
              <a:spcAft>
                <a:spcPts val="0"/>
              </a:spcAft>
              <a:buSzPts val="5000"/>
              <a:buNone/>
              <a:defRPr>
                <a:latin typeface="Poiret One"/>
                <a:ea typeface="Poiret One"/>
                <a:cs typeface="Poiret One"/>
                <a:sym typeface="Poiret One"/>
              </a:defRPr>
            </a:lvl2pPr>
            <a:lvl3pPr lvl="2">
              <a:spcBef>
                <a:spcPts val="0"/>
              </a:spcBef>
              <a:spcAft>
                <a:spcPts val="0"/>
              </a:spcAft>
              <a:buSzPts val="5000"/>
              <a:buNone/>
              <a:defRPr>
                <a:latin typeface="Poiret One"/>
                <a:ea typeface="Poiret One"/>
                <a:cs typeface="Poiret One"/>
                <a:sym typeface="Poiret One"/>
              </a:defRPr>
            </a:lvl3pPr>
            <a:lvl4pPr lvl="3">
              <a:spcBef>
                <a:spcPts val="0"/>
              </a:spcBef>
              <a:spcAft>
                <a:spcPts val="0"/>
              </a:spcAft>
              <a:buSzPts val="5000"/>
              <a:buNone/>
              <a:defRPr>
                <a:latin typeface="Poiret One"/>
                <a:ea typeface="Poiret One"/>
                <a:cs typeface="Poiret One"/>
                <a:sym typeface="Poiret One"/>
              </a:defRPr>
            </a:lvl4pPr>
            <a:lvl5pPr lvl="4">
              <a:spcBef>
                <a:spcPts val="0"/>
              </a:spcBef>
              <a:spcAft>
                <a:spcPts val="0"/>
              </a:spcAft>
              <a:buSzPts val="5000"/>
              <a:buNone/>
              <a:defRPr>
                <a:latin typeface="Poiret One"/>
                <a:ea typeface="Poiret One"/>
                <a:cs typeface="Poiret One"/>
                <a:sym typeface="Poiret One"/>
              </a:defRPr>
            </a:lvl5pPr>
            <a:lvl6pPr lvl="5">
              <a:spcBef>
                <a:spcPts val="0"/>
              </a:spcBef>
              <a:spcAft>
                <a:spcPts val="0"/>
              </a:spcAft>
              <a:buSzPts val="5000"/>
              <a:buNone/>
              <a:defRPr>
                <a:latin typeface="Poiret One"/>
                <a:ea typeface="Poiret One"/>
                <a:cs typeface="Poiret One"/>
                <a:sym typeface="Poiret One"/>
              </a:defRPr>
            </a:lvl6pPr>
            <a:lvl7pPr lvl="6">
              <a:spcBef>
                <a:spcPts val="0"/>
              </a:spcBef>
              <a:spcAft>
                <a:spcPts val="0"/>
              </a:spcAft>
              <a:buSzPts val="5000"/>
              <a:buNone/>
              <a:defRPr>
                <a:latin typeface="Poiret One"/>
                <a:ea typeface="Poiret One"/>
                <a:cs typeface="Poiret One"/>
                <a:sym typeface="Poiret One"/>
              </a:defRPr>
            </a:lvl7pPr>
            <a:lvl8pPr lvl="7">
              <a:spcBef>
                <a:spcPts val="0"/>
              </a:spcBef>
              <a:spcAft>
                <a:spcPts val="0"/>
              </a:spcAft>
              <a:buSzPts val="5000"/>
              <a:buNone/>
              <a:defRPr>
                <a:latin typeface="Poiret One"/>
                <a:ea typeface="Poiret One"/>
                <a:cs typeface="Poiret One"/>
                <a:sym typeface="Poiret One"/>
              </a:defRPr>
            </a:lvl8pPr>
            <a:lvl9pPr lvl="8">
              <a:spcBef>
                <a:spcPts val="0"/>
              </a:spcBef>
              <a:spcAft>
                <a:spcPts val="0"/>
              </a:spcAft>
              <a:buSzPts val="5000"/>
              <a:buNone/>
              <a:defRPr>
                <a:latin typeface="Poiret One"/>
                <a:ea typeface="Poiret One"/>
                <a:cs typeface="Poiret One"/>
                <a:sym typeface="Poiret One"/>
              </a:defRPr>
            </a:lvl9pPr>
          </a:lstStyle>
          <a:p/>
        </p:txBody>
      </p:sp>
      <p:sp>
        <p:nvSpPr>
          <p:cNvPr id="345" name="Google Shape;345;p36"/>
          <p:cNvSpPr txBox="1"/>
          <p:nvPr>
            <p:ph idx="1" type="subTitle"/>
          </p:nvPr>
        </p:nvSpPr>
        <p:spPr>
          <a:xfrm>
            <a:off x="2775150" y="1751525"/>
            <a:ext cx="3593700" cy="11220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6" name="Google Shape;346;p36"/>
          <p:cNvSpPr txBox="1"/>
          <p:nvPr/>
        </p:nvSpPr>
        <p:spPr>
          <a:xfrm>
            <a:off x="2937425" y="3420925"/>
            <a:ext cx="3269100" cy="6927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100">
                <a:solidFill>
                  <a:schemeClr val="dk2"/>
                </a:solidFill>
                <a:latin typeface="Nunito"/>
                <a:ea typeface="Nunito"/>
                <a:cs typeface="Nunito"/>
                <a:sym typeface="Nunito"/>
              </a:rPr>
              <a:t>CREDITS: This presentation template was created by </a:t>
            </a:r>
            <a:r>
              <a:rPr b="1" lang="en" sz="1100">
                <a:solidFill>
                  <a:schemeClr val="dk2"/>
                </a:solidFill>
                <a:uFill>
                  <a:noFill/>
                </a:uFill>
                <a:latin typeface="Nunito"/>
                <a:ea typeface="Nunito"/>
                <a:cs typeface="Nunito"/>
                <a:sym typeface="Nunito"/>
                <a:hlinkClick r:id="rId3">
                  <a:extLst>
                    <a:ext uri="{A12FA001-AC4F-418D-AE19-62706E023703}">
                      <ahyp:hlinkClr val="tx"/>
                    </a:ext>
                  </a:extLst>
                </a:hlinkClick>
              </a:rPr>
              <a:t>Slidesgo</a:t>
            </a:r>
            <a:r>
              <a:rPr lang="en" sz="1100">
                <a:solidFill>
                  <a:schemeClr val="dk2"/>
                </a:solidFill>
                <a:latin typeface="Nunito"/>
                <a:ea typeface="Nunito"/>
                <a:cs typeface="Nunito"/>
                <a:sym typeface="Nunito"/>
              </a:rPr>
              <a:t>, and includes icons by </a:t>
            </a:r>
            <a:r>
              <a:rPr b="1" lang="en" sz="1100">
                <a:solidFill>
                  <a:schemeClr val="dk2"/>
                </a:solidFill>
                <a:uFill>
                  <a:noFill/>
                </a:uFill>
                <a:latin typeface="Nunito"/>
                <a:ea typeface="Nunito"/>
                <a:cs typeface="Nunito"/>
                <a:sym typeface="Nunito"/>
                <a:hlinkClick r:id="rId4">
                  <a:extLst>
                    <a:ext uri="{A12FA001-AC4F-418D-AE19-62706E023703}">
                      <ahyp:hlinkClr val="tx"/>
                    </a:ext>
                  </a:extLst>
                </a:hlinkClick>
              </a:rPr>
              <a:t>Flaticon</a:t>
            </a:r>
            <a:r>
              <a:rPr b="1" lang="en" sz="1100">
                <a:solidFill>
                  <a:schemeClr val="dk2"/>
                </a:solidFill>
                <a:latin typeface="Nunito"/>
                <a:ea typeface="Nunito"/>
                <a:cs typeface="Nunito"/>
                <a:sym typeface="Nunito"/>
              </a:rPr>
              <a:t> </a:t>
            </a:r>
            <a:r>
              <a:rPr lang="en" sz="1100">
                <a:solidFill>
                  <a:schemeClr val="dk2"/>
                </a:solidFill>
                <a:latin typeface="Nunito"/>
                <a:ea typeface="Nunito"/>
                <a:cs typeface="Nunito"/>
                <a:sym typeface="Nunito"/>
              </a:rPr>
              <a:t>and infographics &amp; images by </a:t>
            </a:r>
            <a:r>
              <a:rPr b="1" lang="en" sz="1100">
                <a:solidFill>
                  <a:schemeClr val="dk2"/>
                </a:solidFill>
                <a:uFill>
                  <a:noFill/>
                </a:uFill>
                <a:latin typeface="Nunito"/>
                <a:ea typeface="Nunito"/>
                <a:cs typeface="Nunito"/>
                <a:sym typeface="Nunito"/>
                <a:hlinkClick r:id="rId5">
                  <a:extLst>
                    <a:ext uri="{A12FA001-AC4F-418D-AE19-62706E023703}">
                      <ahyp:hlinkClr val="tx"/>
                    </a:ext>
                  </a:extLst>
                </a:hlinkClick>
              </a:rPr>
              <a:t>Freepik</a:t>
            </a:r>
            <a:endParaRPr b="1" sz="1100">
              <a:solidFill>
                <a:schemeClr val="dk2"/>
              </a:solidFill>
              <a:latin typeface="Nunito"/>
              <a:ea typeface="Nunito"/>
              <a:cs typeface="Nunito"/>
              <a:sym typeface="Nunito"/>
            </a:endParaRPr>
          </a:p>
        </p:txBody>
      </p:sp>
      <p:pic>
        <p:nvPicPr>
          <p:cNvPr id="347" name="Google Shape;347;p36"/>
          <p:cNvPicPr preferRelativeResize="0"/>
          <p:nvPr/>
        </p:nvPicPr>
        <p:blipFill>
          <a:blip r:embed="rId6">
            <a:alphaModFix/>
          </a:blip>
          <a:stretch>
            <a:fillRect/>
          </a:stretch>
        </p:blipFill>
        <p:spPr>
          <a:xfrm>
            <a:off x="8390135" y="2851729"/>
            <a:ext cx="1130869" cy="913192"/>
          </a:xfrm>
          <a:prstGeom prst="rect">
            <a:avLst/>
          </a:prstGeom>
          <a:noFill/>
          <a:ln>
            <a:noFill/>
          </a:ln>
        </p:spPr>
      </p:pic>
      <p:pic>
        <p:nvPicPr>
          <p:cNvPr id="348" name="Google Shape;348;p36"/>
          <p:cNvPicPr preferRelativeResize="0"/>
          <p:nvPr/>
        </p:nvPicPr>
        <p:blipFill>
          <a:blip r:embed="rId7">
            <a:alphaModFix/>
          </a:blip>
          <a:stretch>
            <a:fillRect/>
          </a:stretch>
        </p:blipFill>
        <p:spPr>
          <a:xfrm>
            <a:off x="7426561" y="4049650"/>
            <a:ext cx="1127469" cy="1433500"/>
          </a:xfrm>
          <a:prstGeom prst="rect">
            <a:avLst/>
          </a:prstGeom>
          <a:noFill/>
          <a:ln>
            <a:noFill/>
          </a:ln>
        </p:spPr>
      </p:pic>
      <p:pic>
        <p:nvPicPr>
          <p:cNvPr id="349" name="Google Shape;349;p36"/>
          <p:cNvPicPr preferRelativeResize="0"/>
          <p:nvPr/>
        </p:nvPicPr>
        <p:blipFill>
          <a:blip r:embed="rId8">
            <a:alphaModFix/>
          </a:blip>
          <a:stretch>
            <a:fillRect/>
          </a:stretch>
        </p:blipFill>
        <p:spPr>
          <a:xfrm>
            <a:off x="7426557" y="-69275"/>
            <a:ext cx="1800926" cy="1433499"/>
          </a:xfrm>
          <a:prstGeom prst="rect">
            <a:avLst/>
          </a:prstGeom>
          <a:noFill/>
          <a:ln>
            <a:noFill/>
          </a:ln>
        </p:spPr>
      </p:pic>
      <p:pic>
        <p:nvPicPr>
          <p:cNvPr id="350" name="Google Shape;350;p36"/>
          <p:cNvPicPr preferRelativeResize="0"/>
          <p:nvPr/>
        </p:nvPicPr>
        <p:blipFill>
          <a:blip r:embed="rId9">
            <a:alphaModFix/>
          </a:blip>
          <a:stretch>
            <a:fillRect/>
          </a:stretch>
        </p:blipFill>
        <p:spPr>
          <a:xfrm>
            <a:off x="174342" y="3624050"/>
            <a:ext cx="775806" cy="1433499"/>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51" name="Shape 351"/>
        <p:cNvGrpSpPr/>
        <p:nvPr/>
      </p:nvGrpSpPr>
      <p:grpSpPr>
        <a:xfrm>
          <a:off x="0" y="0"/>
          <a:ext cx="0" cy="0"/>
          <a:chOff x="0" y="0"/>
          <a:chExt cx="0" cy="0"/>
        </a:xfrm>
      </p:grpSpPr>
      <p:pic>
        <p:nvPicPr>
          <p:cNvPr id="352" name="Google Shape;352;p37"/>
          <p:cNvPicPr preferRelativeResize="0"/>
          <p:nvPr/>
        </p:nvPicPr>
        <p:blipFill rotWithShape="1">
          <a:blip r:embed="rId2">
            <a:alphaModFix/>
          </a:blip>
          <a:srcRect b="0" l="2005" r="2015" t="0"/>
          <a:stretch/>
        </p:blipFill>
        <p:spPr>
          <a:xfrm>
            <a:off x="3695" y="1"/>
            <a:ext cx="9136609" cy="5143499"/>
          </a:xfrm>
          <a:prstGeom prst="rect">
            <a:avLst/>
          </a:prstGeom>
          <a:noFill/>
          <a:ln>
            <a:noFill/>
          </a:ln>
        </p:spPr>
      </p:pic>
      <p:pic>
        <p:nvPicPr>
          <p:cNvPr id="353" name="Google Shape;353;p37"/>
          <p:cNvPicPr preferRelativeResize="0"/>
          <p:nvPr/>
        </p:nvPicPr>
        <p:blipFill>
          <a:blip r:embed="rId3">
            <a:alphaModFix/>
          </a:blip>
          <a:stretch>
            <a:fillRect/>
          </a:stretch>
        </p:blipFill>
        <p:spPr>
          <a:xfrm>
            <a:off x="8214169" y="4073725"/>
            <a:ext cx="667227" cy="1433501"/>
          </a:xfrm>
          <a:prstGeom prst="rect">
            <a:avLst/>
          </a:prstGeom>
          <a:noFill/>
          <a:ln>
            <a:noFill/>
          </a:ln>
        </p:spPr>
      </p:pic>
      <p:pic>
        <p:nvPicPr>
          <p:cNvPr id="354" name="Google Shape;354;p37"/>
          <p:cNvPicPr preferRelativeResize="0"/>
          <p:nvPr/>
        </p:nvPicPr>
        <p:blipFill>
          <a:blip r:embed="rId4">
            <a:alphaModFix/>
          </a:blip>
          <a:stretch>
            <a:fillRect/>
          </a:stretch>
        </p:blipFill>
        <p:spPr>
          <a:xfrm>
            <a:off x="7947449" y="158975"/>
            <a:ext cx="1200669" cy="1433499"/>
          </a:xfrm>
          <a:prstGeom prst="rect">
            <a:avLst/>
          </a:prstGeom>
          <a:noFill/>
          <a:ln>
            <a:noFill/>
          </a:ln>
        </p:spPr>
      </p:pic>
      <p:pic>
        <p:nvPicPr>
          <p:cNvPr id="355" name="Google Shape;355;p37"/>
          <p:cNvPicPr preferRelativeResize="0"/>
          <p:nvPr/>
        </p:nvPicPr>
        <p:blipFill>
          <a:blip r:embed="rId5">
            <a:alphaModFix/>
          </a:blip>
          <a:stretch>
            <a:fillRect/>
          </a:stretch>
        </p:blipFill>
        <p:spPr>
          <a:xfrm>
            <a:off x="-11746" y="2004625"/>
            <a:ext cx="809232" cy="1433499"/>
          </a:xfrm>
          <a:prstGeom prst="rect">
            <a:avLst/>
          </a:prstGeom>
          <a:noFill/>
          <a:ln>
            <a:noFill/>
          </a:ln>
        </p:spPr>
      </p:pic>
      <p:pic>
        <p:nvPicPr>
          <p:cNvPr id="356" name="Google Shape;356;p37"/>
          <p:cNvPicPr preferRelativeResize="0"/>
          <p:nvPr/>
        </p:nvPicPr>
        <p:blipFill>
          <a:blip r:embed="rId6">
            <a:alphaModFix/>
          </a:blip>
          <a:stretch>
            <a:fillRect/>
          </a:stretch>
        </p:blipFill>
        <p:spPr>
          <a:xfrm>
            <a:off x="-170877" y="-79575"/>
            <a:ext cx="1127469" cy="1433500"/>
          </a:xfrm>
          <a:prstGeom prst="rect">
            <a:avLst/>
          </a:prstGeom>
          <a:noFill/>
          <a:ln>
            <a:noFill/>
          </a:ln>
        </p:spPr>
      </p:pic>
      <p:pic>
        <p:nvPicPr>
          <p:cNvPr id="357" name="Google Shape;357;p37"/>
          <p:cNvPicPr preferRelativeResize="0"/>
          <p:nvPr/>
        </p:nvPicPr>
        <p:blipFill>
          <a:blip r:embed="rId7">
            <a:alphaModFix/>
          </a:blip>
          <a:stretch>
            <a:fillRect/>
          </a:stretch>
        </p:blipFill>
        <p:spPr>
          <a:xfrm rot="-5195044">
            <a:off x="6728811" y="-353300"/>
            <a:ext cx="527393" cy="1433500"/>
          </a:xfrm>
          <a:prstGeom prst="rect">
            <a:avLst/>
          </a:prstGeom>
          <a:noFill/>
          <a:ln>
            <a:noFill/>
          </a:ln>
        </p:spPr>
      </p:pic>
      <p:pic>
        <p:nvPicPr>
          <p:cNvPr id="358" name="Google Shape;358;p37"/>
          <p:cNvPicPr preferRelativeResize="0"/>
          <p:nvPr/>
        </p:nvPicPr>
        <p:blipFill>
          <a:blip r:embed="rId8">
            <a:alphaModFix/>
          </a:blip>
          <a:stretch>
            <a:fillRect/>
          </a:stretch>
        </p:blipFill>
        <p:spPr>
          <a:xfrm rot="-1385989">
            <a:off x="156781" y="3777912"/>
            <a:ext cx="1800927" cy="1433499"/>
          </a:xfrm>
          <a:prstGeom prst="rect">
            <a:avLst/>
          </a:prstGeom>
          <a:noFill/>
          <a:ln>
            <a:noFill/>
          </a:ln>
        </p:spPr>
      </p:pic>
      <p:pic>
        <p:nvPicPr>
          <p:cNvPr id="359" name="Google Shape;359;p37"/>
          <p:cNvPicPr preferRelativeResize="0"/>
          <p:nvPr/>
        </p:nvPicPr>
        <p:blipFill>
          <a:blip r:embed="rId9">
            <a:alphaModFix/>
          </a:blip>
          <a:stretch>
            <a:fillRect/>
          </a:stretch>
        </p:blipFill>
        <p:spPr>
          <a:xfrm rot="-1178334">
            <a:off x="8463792" y="2608000"/>
            <a:ext cx="775806" cy="1433499"/>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360" name="Shape 360"/>
        <p:cNvGrpSpPr/>
        <p:nvPr/>
      </p:nvGrpSpPr>
      <p:grpSpPr>
        <a:xfrm>
          <a:off x="0" y="0"/>
          <a:ext cx="0" cy="0"/>
          <a:chOff x="0" y="0"/>
          <a:chExt cx="0" cy="0"/>
        </a:xfrm>
      </p:grpSpPr>
      <p:pic>
        <p:nvPicPr>
          <p:cNvPr id="361" name="Google Shape;361;p38"/>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grpSp>
        <p:nvGrpSpPr>
          <p:cNvPr id="362" name="Google Shape;362;p38"/>
          <p:cNvGrpSpPr/>
          <p:nvPr/>
        </p:nvGrpSpPr>
        <p:grpSpPr>
          <a:xfrm>
            <a:off x="6" y="-8"/>
            <a:ext cx="1819281" cy="1612612"/>
            <a:chOff x="6" y="-8"/>
            <a:chExt cx="1819281" cy="1612612"/>
          </a:xfrm>
        </p:grpSpPr>
        <p:pic>
          <p:nvPicPr>
            <p:cNvPr id="363" name="Google Shape;363;p38"/>
            <p:cNvPicPr preferRelativeResize="0"/>
            <p:nvPr/>
          </p:nvPicPr>
          <p:blipFill>
            <a:blip r:embed="rId3">
              <a:alphaModFix/>
            </a:blip>
            <a:stretch>
              <a:fillRect/>
            </a:stretch>
          </p:blipFill>
          <p:spPr>
            <a:xfrm>
              <a:off x="6" y="460495"/>
              <a:ext cx="1566227" cy="1152108"/>
            </a:xfrm>
            <a:prstGeom prst="rect">
              <a:avLst/>
            </a:prstGeom>
            <a:noFill/>
            <a:ln>
              <a:noFill/>
            </a:ln>
          </p:spPr>
        </p:pic>
        <p:pic>
          <p:nvPicPr>
            <p:cNvPr id="364" name="Google Shape;364;p38"/>
            <p:cNvPicPr preferRelativeResize="0"/>
            <p:nvPr/>
          </p:nvPicPr>
          <p:blipFill>
            <a:blip r:embed="rId4">
              <a:alphaModFix/>
            </a:blip>
            <a:stretch>
              <a:fillRect/>
            </a:stretch>
          </p:blipFill>
          <p:spPr>
            <a:xfrm>
              <a:off x="651253" y="-8"/>
              <a:ext cx="1168034" cy="1099016"/>
            </a:xfrm>
            <a:prstGeom prst="rect">
              <a:avLst/>
            </a:prstGeom>
            <a:noFill/>
            <a:ln>
              <a:noFill/>
            </a:ln>
          </p:spPr>
        </p:pic>
      </p:grpSp>
      <p:grpSp>
        <p:nvGrpSpPr>
          <p:cNvPr id="365" name="Google Shape;365;p38"/>
          <p:cNvGrpSpPr/>
          <p:nvPr/>
        </p:nvGrpSpPr>
        <p:grpSpPr>
          <a:xfrm>
            <a:off x="7117505" y="3658283"/>
            <a:ext cx="2241734" cy="1900583"/>
            <a:chOff x="7117505" y="3658283"/>
            <a:chExt cx="2241734" cy="1900583"/>
          </a:xfrm>
        </p:grpSpPr>
        <p:pic>
          <p:nvPicPr>
            <p:cNvPr id="366" name="Google Shape;366;p38"/>
            <p:cNvPicPr preferRelativeResize="0"/>
            <p:nvPr/>
          </p:nvPicPr>
          <p:blipFill>
            <a:blip r:embed="rId5">
              <a:alphaModFix/>
            </a:blip>
            <a:stretch>
              <a:fillRect/>
            </a:stretch>
          </p:blipFill>
          <p:spPr>
            <a:xfrm rot="5567053">
              <a:off x="7172329" y="3829162"/>
              <a:ext cx="1194581" cy="1247675"/>
            </a:xfrm>
            <a:prstGeom prst="rect">
              <a:avLst/>
            </a:prstGeom>
            <a:noFill/>
            <a:ln>
              <a:noFill/>
            </a:ln>
          </p:spPr>
        </p:pic>
        <p:pic>
          <p:nvPicPr>
            <p:cNvPr id="367" name="Google Shape;367;p38"/>
            <p:cNvPicPr preferRelativeResize="0"/>
            <p:nvPr/>
          </p:nvPicPr>
          <p:blipFill>
            <a:blip r:embed="rId6">
              <a:alphaModFix/>
            </a:blip>
            <a:stretch>
              <a:fillRect/>
            </a:stretch>
          </p:blipFill>
          <p:spPr>
            <a:xfrm rot="796156">
              <a:off x="8209450" y="3745963"/>
              <a:ext cx="964673" cy="1725224"/>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pic>
        <p:nvPicPr>
          <p:cNvPr id="32" name="Google Shape;32;p5"/>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pic>
        <p:nvPicPr>
          <p:cNvPr id="33" name="Google Shape;33;p5"/>
          <p:cNvPicPr preferRelativeResize="0"/>
          <p:nvPr/>
        </p:nvPicPr>
        <p:blipFill>
          <a:blip r:embed="rId3">
            <a:alphaModFix/>
          </a:blip>
          <a:stretch>
            <a:fillRect/>
          </a:stretch>
        </p:blipFill>
        <p:spPr>
          <a:xfrm rot="-3515227">
            <a:off x="635377" y="-610581"/>
            <a:ext cx="1800925" cy="1433500"/>
          </a:xfrm>
          <a:prstGeom prst="rect">
            <a:avLst/>
          </a:prstGeom>
          <a:noFill/>
          <a:ln>
            <a:noFill/>
          </a:ln>
        </p:spPr>
      </p:pic>
      <p:pic>
        <p:nvPicPr>
          <p:cNvPr id="34" name="Google Shape;34;p5"/>
          <p:cNvPicPr preferRelativeResize="0"/>
          <p:nvPr/>
        </p:nvPicPr>
        <p:blipFill>
          <a:blip r:embed="rId4">
            <a:alphaModFix/>
          </a:blip>
          <a:stretch>
            <a:fillRect/>
          </a:stretch>
        </p:blipFill>
        <p:spPr>
          <a:xfrm rot="-1781833">
            <a:off x="-202213" y="33189"/>
            <a:ext cx="1200668" cy="1433498"/>
          </a:xfrm>
          <a:prstGeom prst="rect">
            <a:avLst/>
          </a:prstGeom>
          <a:noFill/>
          <a:ln>
            <a:noFill/>
          </a:ln>
        </p:spPr>
      </p:pic>
      <p:pic>
        <p:nvPicPr>
          <p:cNvPr id="35" name="Google Shape;35;p5"/>
          <p:cNvPicPr preferRelativeResize="0"/>
          <p:nvPr/>
        </p:nvPicPr>
        <p:blipFill>
          <a:blip r:embed="rId5">
            <a:alphaModFix/>
          </a:blip>
          <a:stretch>
            <a:fillRect/>
          </a:stretch>
        </p:blipFill>
        <p:spPr>
          <a:xfrm>
            <a:off x="7997197" y="4061721"/>
            <a:ext cx="1146797" cy="1093707"/>
          </a:xfrm>
          <a:prstGeom prst="rect">
            <a:avLst/>
          </a:prstGeom>
          <a:noFill/>
          <a:ln>
            <a:noFill/>
          </a:ln>
        </p:spPr>
      </p:pic>
      <p:pic>
        <p:nvPicPr>
          <p:cNvPr id="36" name="Google Shape;36;p5"/>
          <p:cNvPicPr preferRelativeResize="0"/>
          <p:nvPr/>
        </p:nvPicPr>
        <p:blipFill>
          <a:blip r:embed="rId6">
            <a:alphaModFix/>
          </a:blip>
          <a:stretch>
            <a:fillRect/>
          </a:stretch>
        </p:blipFill>
        <p:spPr>
          <a:xfrm rot="-1200511">
            <a:off x="107338" y="4045375"/>
            <a:ext cx="964674" cy="1725225"/>
          </a:xfrm>
          <a:prstGeom prst="rect">
            <a:avLst/>
          </a:prstGeom>
          <a:noFill/>
          <a:ln>
            <a:noFill/>
          </a:ln>
        </p:spPr>
      </p:pic>
      <p:pic>
        <p:nvPicPr>
          <p:cNvPr id="37" name="Google Shape;37;p5"/>
          <p:cNvPicPr preferRelativeResize="0"/>
          <p:nvPr/>
        </p:nvPicPr>
        <p:blipFill>
          <a:blip r:embed="rId7">
            <a:alphaModFix/>
          </a:blip>
          <a:stretch>
            <a:fillRect/>
          </a:stretch>
        </p:blipFill>
        <p:spPr>
          <a:xfrm rot="-2462104">
            <a:off x="-174163" y="547140"/>
            <a:ext cx="527393" cy="1433502"/>
          </a:xfrm>
          <a:prstGeom prst="rect">
            <a:avLst/>
          </a:prstGeom>
          <a:noFill/>
          <a:ln>
            <a:noFill/>
          </a:ln>
        </p:spPr>
      </p:pic>
      <p:pic>
        <p:nvPicPr>
          <p:cNvPr id="38" name="Google Shape;38;p5"/>
          <p:cNvPicPr preferRelativeResize="0"/>
          <p:nvPr/>
        </p:nvPicPr>
        <p:blipFill>
          <a:blip r:embed="rId8">
            <a:alphaModFix/>
          </a:blip>
          <a:stretch>
            <a:fillRect/>
          </a:stretch>
        </p:blipFill>
        <p:spPr>
          <a:xfrm>
            <a:off x="7577781" y="-5"/>
            <a:ext cx="1566227" cy="1152108"/>
          </a:xfrm>
          <a:prstGeom prst="rect">
            <a:avLst/>
          </a:prstGeom>
          <a:noFill/>
          <a:ln>
            <a:noFill/>
          </a:ln>
        </p:spPr>
      </p:pic>
      <p:pic>
        <p:nvPicPr>
          <p:cNvPr id="39" name="Google Shape;39;p5"/>
          <p:cNvPicPr preferRelativeResize="0"/>
          <p:nvPr/>
        </p:nvPicPr>
        <p:blipFill>
          <a:blip r:embed="rId9">
            <a:alphaModFix/>
          </a:blip>
          <a:stretch>
            <a:fillRect/>
          </a:stretch>
        </p:blipFill>
        <p:spPr>
          <a:xfrm rot="-3724358">
            <a:off x="5291602" y="4014775"/>
            <a:ext cx="1127468" cy="1433500"/>
          </a:xfrm>
          <a:prstGeom prst="rect">
            <a:avLst/>
          </a:prstGeom>
          <a:noFill/>
          <a:ln>
            <a:noFill/>
          </a:ln>
        </p:spPr>
      </p:pic>
      <p:pic>
        <p:nvPicPr>
          <p:cNvPr id="40" name="Google Shape;40;p5"/>
          <p:cNvPicPr preferRelativeResize="0"/>
          <p:nvPr/>
        </p:nvPicPr>
        <p:blipFill>
          <a:blip r:embed="rId10">
            <a:alphaModFix/>
          </a:blip>
          <a:stretch>
            <a:fillRect/>
          </a:stretch>
        </p:blipFill>
        <p:spPr>
          <a:xfrm>
            <a:off x="2616856" y="4531116"/>
            <a:ext cx="1130869" cy="913192"/>
          </a:xfrm>
          <a:prstGeom prst="rect">
            <a:avLst/>
          </a:prstGeom>
          <a:noFill/>
          <a:ln>
            <a:noFill/>
          </a:ln>
        </p:spPr>
      </p:pic>
      <p:sp>
        <p:nvSpPr>
          <p:cNvPr id="41" name="Google Shape;41;p5"/>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p:txBody>
      </p:sp>
      <p:sp>
        <p:nvSpPr>
          <p:cNvPr id="42" name="Google Shape;42;p5"/>
          <p:cNvSpPr txBox="1"/>
          <p:nvPr>
            <p:ph idx="1" type="subTitle"/>
          </p:nvPr>
        </p:nvSpPr>
        <p:spPr>
          <a:xfrm>
            <a:off x="713225" y="1338225"/>
            <a:ext cx="3858600" cy="3137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3" name="Google Shape;43;p5"/>
          <p:cNvSpPr txBox="1"/>
          <p:nvPr>
            <p:ph idx="2" type="subTitle"/>
          </p:nvPr>
        </p:nvSpPr>
        <p:spPr>
          <a:xfrm>
            <a:off x="4571825" y="1338225"/>
            <a:ext cx="3881400" cy="313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pic>
        <p:nvPicPr>
          <p:cNvPr id="45" name="Google Shape;45;p6"/>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pic>
        <p:nvPicPr>
          <p:cNvPr id="46" name="Google Shape;46;p6"/>
          <p:cNvPicPr preferRelativeResize="0"/>
          <p:nvPr/>
        </p:nvPicPr>
        <p:blipFill>
          <a:blip r:embed="rId3">
            <a:alphaModFix/>
          </a:blip>
          <a:stretch>
            <a:fillRect/>
          </a:stretch>
        </p:blipFill>
        <p:spPr>
          <a:xfrm>
            <a:off x="30906" y="-36555"/>
            <a:ext cx="1566227" cy="1152108"/>
          </a:xfrm>
          <a:prstGeom prst="rect">
            <a:avLst/>
          </a:prstGeom>
          <a:noFill/>
          <a:ln>
            <a:noFill/>
          </a:ln>
        </p:spPr>
      </p:pic>
      <p:pic>
        <p:nvPicPr>
          <p:cNvPr id="47" name="Google Shape;47;p6"/>
          <p:cNvPicPr preferRelativeResize="0"/>
          <p:nvPr/>
        </p:nvPicPr>
        <p:blipFill>
          <a:blip r:embed="rId4">
            <a:alphaModFix/>
          </a:blip>
          <a:stretch>
            <a:fillRect/>
          </a:stretch>
        </p:blipFill>
        <p:spPr>
          <a:xfrm>
            <a:off x="-643968" y="4039558"/>
            <a:ext cx="1465352" cy="1194582"/>
          </a:xfrm>
          <a:prstGeom prst="rect">
            <a:avLst/>
          </a:prstGeom>
          <a:noFill/>
          <a:ln>
            <a:noFill/>
          </a:ln>
        </p:spPr>
      </p:pic>
      <p:pic>
        <p:nvPicPr>
          <p:cNvPr id="48" name="Google Shape;48;p6"/>
          <p:cNvPicPr preferRelativeResize="0"/>
          <p:nvPr/>
        </p:nvPicPr>
        <p:blipFill>
          <a:blip r:embed="rId5">
            <a:alphaModFix/>
          </a:blip>
          <a:stretch>
            <a:fillRect/>
          </a:stretch>
        </p:blipFill>
        <p:spPr>
          <a:xfrm>
            <a:off x="7925798" y="4230304"/>
            <a:ext cx="1130869" cy="913192"/>
          </a:xfrm>
          <a:prstGeom prst="rect">
            <a:avLst/>
          </a:prstGeom>
          <a:noFill/>
          <a:ln>
            <a:noFill/>
          </a:ln>
        </p:spPr>
      </p:pic>
      <p:sp>
        <p:nvSpPr>
          <p:cNvPr id="49" name="Google Shape;49;p6"/>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0" name="Shape 50"/>
        <p:cNvGrpSpPr/>
        <p:nvPr/>
      </p:nvGrpSpPr>
      <p:grpSpPr>
        <a:xfrm>
          <a:off x="0" y="0"/>
          <a:ext cx="0" cy="0"/>
          <a:chOff x="0" y="0"/>
          <a:chExt cx="0" cy="0"/>
        </a:xfrm>
      </p:grpSpPr>
      <p:pic>
        <p:nvPicPr>
          <p:cNvPr id="51" name="Google Shape;51;p7"/>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sp>
        <p:nvSpPr>
          <p:cNvPr id="52" name="Google Shape;52;p7"/>
          <p:cNvSpPr txBox="1"/>
          <p:nvPr>
            <p:ph idx="1" type="body"/>
          </p:nvPr>
        </p:nvSpPr>
        <p:spPr>
          <a:xfrm>
            <a:off x="713225" y="1484425"/>
            <a:ext cx="3710400" cy="2565900"/>
          </a:xfrm>
          <a:prstGeom prst="rect">
            <a:avLst/>
          </a:prstGeom>
        </p:spPr>
        <p:txBody>
          <a:bodyPr anchorCtr="0" anchor="ctr" bIns="91425" lIns="91425" spcFirstLastPara="1" rIns="91425" wrap="square" tIns="91425">
            <a:noAutofit/>
          </a:bodyPr>
          <a:lstStyle>
            <a:lvl1pPr indent="-304800" lvl="0" marL="457200">
              <a:lnSpc>
                <a:spcPct val="100000"/>
              </a:lnSpc>
              <a:spcBef>
                <a:spcPts val="0"/>
              </a:spcBef>
              <a:spcAft>
                <a:spcPts val="0"/>
              </a:spcAft>
              <a:buClr>
                <a:schemeClr val="lt2"/>
              </a:buClr>
              <a:buSzPts val="12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3" name="Google Shape;53;p7"/>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a:lvl1pPr>
            <a:lvl2pPr lvl="1" rtl="0">
              <a:spcBef>
                <a:spcPts val="0"/>
              </a:spcBef>
              <a:spcAft>
                <a:spcPts val="0"/>
              </a:spcAft>
              <a:buSzPts val="5000"/>
              <a:buNone/>
              <a:defRPr/>
            </a:lvl2pPr>
            <a:lvl3pPr lvl="2" rtl="0">
              <a:spcBef>
                <a:spcPts val="0"/>
              </a:spcBef>
              <a:spcAft>
                <a:spcPts val="0"/>
              </a:spcAft>
              <a:buSzPts val="5000"/>
              <a:buNone/>
              <a:defRPr/>
            </a:lvl3pPr>
            <a:lvl4pPr lvl="3" rtl="0">
              <a:spcBef>
                <a:spcPts val="0"/>
              </a:spcBef>
              <a:spcAft>
                <a:spcPts val="0"/>
              </a:spcAft>
              <a:buSzPts val="5000"/>
              <a:buNone/>
              <a:defRPr/>
            </a:lvl4pPr>
            <a:lvl5pPr lvl="4" rtl="0">
              <a:spcBef>
                <a:spcPts val="0"/>
              </a:spcBef>
              <a:spcAft>
                <a:spcPts val="0"/>
              </a:spcAft>
              <a:buSzPts val="5000"/>
              <a:buNone/>
              <a:defRPr/>
            </a:lvl5pPr>
            <a:lvl6pPr lvl="5" rtl="0">
              <a:spcBef>
                <a:spcPts val="0"/>
              </a:spcBef>
              <a:spcAft>
                <a:spcPts val="0"/>
              </a:spcAft>
              <a:buSzPts val="5000"/>
              <a:buNone/>
              <a:defRPr/>
            </a:lvl6pPr>
            <a:lvl7pPr lvl="6" rtl="0">
              <a:spcBef>
                <a:spcPts val="0"/>
              </a:spcBef>
              <a:spcAft>
                <a:spcPts val="0"/>
              </a:spcAft>
              <a:buSzPts val="5000"/>
              <a:buNone/>
              <a:defRPr/>
            </a:lvl7pPr>
            <a:lvl8pPr lvl="7" rtl="0">
              <a:spcBef>
                <a:spcPts val="0"/>
              </a:spcBef>
              <a:spcAft>
                <a:spcPts val="0"/>
              </a:spcAft>
              <a:buSzPts val="5000"/>
              <a:buNone/>
              <a:defRPr/>
            </a:lvl8pPr>
            <a:lvl9pPr lvl="8" rtl="0">
              <a:spcBef>
                <a:spcPts val="0"/>
              </a:spcBef>
              <a:spcAft>
                <a:spcPts val="0"/>
              </a:spcAft>
              <a:buSzPts val="5000"/>
              <a:buNone/>
              <a:defRPr/>
            </a:lvl9pPr>
          </a:lstStyle>
          <a:p/>
        </p:txBody>
      </p:sp>
      <p:pic>
        <p:nvPicPr>
          <p:cNvPr id="54" name="Google Shape;54;p7"/>
          <p:cNvPicPr preferRelativeResize="0"/>
          <p:nvPr/>
        </p:nvPicPr>
        <p:blipFill>
          <a:blip r:embed="rId3">
            <a:alphaModFix/>
          </a:blip>
          <a:stretch>
            <a:fillRect/>
          </a:stretch>
        </p:blipFill>
        <p:spPr>
          <a:xfrm>
            <a:off x="7866680" y="66450"/>
            <a:ext cx="1194580" cy="1247675"/>
          </a:xfrm>
          <a:prstGeom prst="rect">
            <a:avLst/>
          </a:prstGeom>
          <a:noFill/>
          <a:ln>
            <a:noFill/>
          </a:ln>
        </p:spPr>
      </p:pic>
      <p:pic>
        <p:nvPicPr>
          <p:cNvPr id="55" name="Google Shape;55;p7"/>
          <p:cNvPicPr preferRelativeResize="0"/>
          <p:nvPr/>
        </p:nvPicPr>
        <p:blipFill>
          <a:blip r:embed="rId4">
            <a:alphaModFix/>
          </a:blip>
          <a:stretch>
            <a:fillRect/>
          </a:stretch>
        </p:blipFill>
        <p:spPr>
          <a:xfrm>
            <a:off x="-486662" y="-91552"/>
            <a:ext cx="1199889" cy="1120253"/>
          </a:xfrm>
          <a:prstGeom prst="rect">
            <a:avLst/>
          </a:prstGeom>
          <a:noFill/>
          <a:ln>
            <a:noFill/>
          </a:ln>
        </p:spPr>
      </p:pic>
      <p:grpSp>
        <p:nvGrpSpPr>
          <p:cNvPr id="56" name="Google Shape;56;p7"/>
          <p:cNvGrpSpPr/>
          <p:nvPr/>
        </p:nvGrpSpPr>
        <p:grpSpPr>
          <a:xfrm>
            <a:off x="-493093" y="3725750"/>
            <a:ext cx="1800926" cy="1765649"/>
            <a:chOff x="-258318" y="3913450"/>
            <a:chExt cx="1800926" cy="1765649"/>
          </a:xfrm>
        </p:grpSpPr>
        <p:pic>
          <p:nvPicPr>
            <p:cNvPr id="57" name="Google Shape;57;p7"/>
            <p:cNvPicPr preferRelativeResize="0"/>
            <p:nvPr/>
          </p:nvPicPr>
          <p:blipFill>
            <a:blip r:embed="rId5">
              <a:alphaModFix/>
            </a:blip>
            <a:stretch>
              <a:fillRect/>
            </a:stretch>
          </p:blipFill>
          <p:spPr>
            <a:xfrm>
              <a:off x="238049" y="3913450"/>
              <a:ext cx="1200669" cy="1433499"/>
            </a:xfrm>
            <a:prstGeom prst="rect">
              <a:avLst/>
            </a:prstGeom>
            <a:noFill/>
            <a:ln>
              <a:noFill/>
            </a:ln>
          </p:spPr>
        </p:pic>
        <p:pic>
          <p:nvPicPr>
            <p:cNvPr id="58" name="Google Shape;58;p7"/>
            <p:cNvPicPr preferRelativeResize="0"/>
            <p:nvPr/>
          </p:nvPicPr>
          <p:blipFill>
            <a:blip r:embed="rId6">
              <a:alphaModFix/>
            </a:blip>
            <a:stretch>
              <a:fillRect/>
            </a:stretch>
          </p:blipFill>
          <p:spPr>
            <a:xfrm>
              <a:off x="-258318" y="4245600"/>
              <a:ext cx="1800926" cy="1433499"/>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pic>
        <p:nvPicPr>
          <p:cNvPr id="60" name="Google Shape;60;p8"/>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sp>
        <p:nvSpPr>
          <p:cNvPr id="61" name="Google Shape;61;p8"/>
          <p:cNvSpPr txBox="1"/>
          <p:nvPr>
            <p:ph type="title"/>
          </p:nvPr>
        </p:nvSpPr>
        <p:spPr>
          <a:xfrm>
            <a:off x="1050600" y="1588325"/>
            <a:ext cx="7042800" cy="1966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12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62" name="Google Shape;62;p8"/>
          <p:cNvPicPr preferRelativeResize="0"/>
          <p:nvPr/>
        </p:nvPicPr>
        <p:blipFill>
          <a:blip r:embed="rId3">
            <a:alphaModFix/>
          </a:blip>
          <a:stretch>
            <a:fillRect/>
          </a:stretch>
        </p:blipFill>
        <p:spPr>
          <a:xfrm>
            <a:off x="7940400" y="978923"/>
            <a:ext cx="1199889" cy="1120253"/>
          </a:xfrm>
          <a:prstGeom prst="rect">
            <a:avLst/>
          </a:prstGeom>
          <a:noFill/>
          <a:ln>
            <a:noFill/>
          </a:ln>
        </p:spPr>
      </p:pic>
      <p:pic>
        <p:nvPicPr>
          <p:cNvPr id="63" name="Google Shape;63;p8"/>
          <p:cNvPicPr preferRelativeResize="0"/>
          <p:nvPr/>
        </p:nvPicPr>
        <p:blipFill>
          <a:blip r:embed="rId4">
            <a:alphaModFix/>
          </a:blip>
          <a:stretch>
            <a:fillRect/>
          </a:stretch>
        </p:blipFill>
        <p:spPr>
          <a:xfrm>
            <a:off x="6424081" y="-5"/>
            <a:ext cx="1566227" cy="1152108"/>
          </a:xfrm>
          <a:prstGeom prst="rect">
            <a:avLst/>
          </a:prstGeom>
          <a:noFill/>
          <a:ln>
            <a:noFill/>
          </a:ln>
        </p:spPr>
      </p:pic>
      <p:pic>
        <p:nvPicPr>
          <p:cNvPr id="64" name="Google Shape;64;p8"/>
          <p:cNvPicPr preferRelativeResize="0"/>
          <p:nvPr/>
        </p:nvPicPr>
        <p:blipFill>
          <a:blip r:embed="rId5">
            <a:alphaModFix/>
          </a:blip>
          <a:stretch>
            <a:fillRect/>
          </a:stretch>
        </p:blipFill>
        <p:spPr>
          <a:xfrm flipH="1" rot="2700000">
            <a:off x="468675" y="3643538"/>
            <a:ext cx="964673" cy="1725225"/>
          </a:xfrm>
          <a:prstGeom prst="rect">
            <a:avLst/>
          </a:prstGeom>
          <a:noFill/>
          <a:ln>
            <a:noFill/>
          </a:ln>
        </p:spPr>
      </p:pic>
      <p:pic>
        <p:nvPicPr>
          <p:cNvPr id="65" name="Google Shape;65;p8"/>
          <p:cNvPicPr preferRelativeResize="0"/>
          <p:nvPr/>
        </p:nvPicPr>
        <p:blipFill>
          <a:blip r:embed="rId6">
            <a:alphaModFix/>
          </a:blip>
          <a:stretch>
            <a:fillRect/>
          </a:stretch>
        </p:blipFill>
        <p:spPr>
          <a:xfrm rot="1682150">
            <a:off x="-207687" y="1748891"/>
            <a:ext cx="1385713" cy="87071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0" l="2005" r="2015" t="0"/>
          <a:stretch/>
        </p:blipFill>
        <p:spPr>
          <a:xfrm>
            <a:off x="3697" y="0"/>
            <a:ext cx="9136609" cy="5143499"/>
          </a:xfrm>
          <a:prstGeom prst="rect">
            <a:avLst/>
          </a:prstGeom>
          <a:noFill/>
          <a:ln>
            <a:noFill/>
          </a:ln>
        </p:spPr>
      </p:pic>
      <p:sp>
        <p:nvSpPr>
          <p:cNvPr id="68" name="Google Shape;68;p9"/>
          <p:cNvSpPr txBox="1"/>
          <p:nvPr>
            <p:ph type="title"/>
          </p:nvPr>
        </p:nvSpPr>
        <p:spPr>
          <a:xfrm>
            <a:off x="4571875" y="1511600"/>
            <a:ext cx="3406800" cy="9885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7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9" name="Google Shape;69;p9"/>
          <p:cNvSpPr txBox="1"/>
          <p:nvPr>
            <p:ph idx="1" type="subTitle"/>
          </p:nvPr>
        </p:nvSpPr>
        <p:spPr>
          <a:xfrm>
            <a:off x="4571875" y="2569475"/>
            <a:ext cx="3406800" cy="1646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pic>
        <p:nvPicPr>
          <p:cNvPr id="70" name="Google Shape;70;p9"/>
          <p:cNvPicPr preferRelativeResize="0"/>
          <p:nvPr/>
        </p:nvPicPr>
        <p:blipFill>
          <a:blip r:embed="rId3">
            <a:alphaModFix/>
          </a:blip>
          <a:stretch>
            <a:fillRect/>
          </a:stretch>
        </p:blipFill>
        <p:spPr>
          <a:xfrm>
            <a:off x="295522" y="-4"/>
            <a:ext cx="1146797" cy="1093707"/>
          </a:xfrm>
          <a:prstGeom prst="rect">
            <a:avLst/>
          </a:prstGeom>
          <a:noFill/>
          <a:ln>
            <a:noFill/>
          </a:ln>
        </p:spPr>
      </p:pic>
      <p:pic>
        <p:nvPicPr>
          <p:cNvPr id="71" name="Google Shape;71;p9"/>
          <p:cNvPicPr preferRelativeResize="0"/>
          <p:nvPr/>
        </p:nvPicPr>
        <p:blipFill>
          <a:blip r:embed="rId4">
            <a:alphaModFix/>
          </a:blip>
          <a:stretch>
            <a:fillRect/>
          </a:stretch>
        </p:blipFill>
        <p:spPr>
          <a:xfrm>
            <a:off x="6306003" y="-70308"/>
            <a:ext cx="1168034" cy="1099016"/>
          </a:xfrm>
          <a:prstGeom prst="rect">
            <a:avLst/>
          </a:prstGeom>
          <a:noFill/>
          <a:ln>
            <a:noFill/>
          </a:ln>
        </p:spPr>
      </p:pic>
      <p:pic>
        <p:nvPicPr>
          <p:cNvPr id="72" name="Google Shape;72;p9"/>
          <p:cNvPicPr preferRelativeResize="0"/>
          <p:nvPr/>
        </p:nvPicPr>
        <p:blipFill>
          <a:blip r:embed="rId5">
            <a:alphaModFix/>
          </a:blip>
          <a:stretch>
            <a:fillRect/>
          </a:stretch>
        </p:blipFill>
        <p:spPr>
          <a:xfrm>
            <a:off x="7916250" y="3725098"/>
            <a:ext cx="1199889" cy="11202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3" name="Shape 73"/>
        <p:cNvGrpSpPr/>
        <p:nvPr/>
      </p:nvGrpSpPr>
      <p:grpSpPr>
        <a:xfrm>
          <a:off x="0" y="0"/>
          <a:ext cx="0" cy="0"/>
          <a:chOff x="0" y="0"/>
          <a:chExt cx="0" cy="0"/>
        </a:xfrm>
      </p:grpSpPr>
      <p:sp>
        <p:nvSpPr>
          <p:cNvPr id="74" name="Google Shape;74;p10"/>
          <p:cNvSpPr txBox="1"/>
          <p:nvPr>
            <p:ph idx="1" type="body"/>
          </p:nvPr>
        </p:nvSpPr>
        <p:spPr>
          <a:xfrm>
            <a:off x="5039600" y="539500"/>
            <a:ext cx="3391200" cy="12270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5000"/>
              <a:buNone/>
              <a:defRPr sz="5000">
                <a:solidFill>
                  <a:schemeClr val="lt2"/>
                </a:solidFill>
                <a:latin typeface="Engagement"/>
                <a:ea typeface="Engagement"/>
                <a:cs typeface="Engagement"/>
                <a:sym typeface="Engagement"/>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2.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chemeClr val="lt2"/>
              </a:buClr>
              <a:buSzPts val="5000"/>
              <a:buFont typeface="Engagement"/>
              <a:buNone/>
              <a:defRPr sz="5000">
                <a:solidFill>
                  <a:schemeClr val="lt2"/>
                </a:solidFill>
                <a:latin typeface="Engagement"/>
                <a:ea typeface="Engagement"/>
                <a:cs typeface="Engagement"/>
                <a:sym typeface="Engagement"/>
              </a:defRPr>
            </a:lvl1pPr>
            <a:lvl2pPr lvl="1">
              <a:spcBef>
                <a:spcPts val="0"/>
              </a:spcBef>
              <a:spcAft>
                <a:spcPts val="0"/>
              </a:spcAft>
              <a:buClr>
                <a:schemeClr val="dk1"/>
              </a:buClr>
              <a:buSzPts val="5000"/>
              <a:buNone/>
              <a:defRPr sz="5000">
                <a:solidFill>
                  <a:schemeClr val="dk1"/>
                </a:solidFill>
              </a:defRPr>
            </a:lvl2pPr>
            <a:lvl3pPr lvl="2">
              <a:spcBef>
                <a:spcPts val="0"/>
              </a:spcBef>
              <a:spcAft>
                <a:spcPts val="0"/>
              </a:spcAft>
              <a:buClr>
                <a:schemeClr val="dk1"/>
              </a:buClr>
              <a:buSzPts val="5000"/>
              <a:buNone/>
              <a:defRPr sz="5000">
                <a:solidFill>
                  <a:schemeClr val="dk1"/>
                </a:solidFill>
              </a:defRPr>
            </a:lvl3pPr>
            <a:lvl4pPr lvl="3">
              <a:spcBef>
                <a:spcPts val="0"/>
              </a:spcBef>
              <a:spcAft>
                <a:spcPts val="0"/>
              </a:spcAft>
              <a:buClr>
                <a:schemeClr val="dk1"/>
              </a:buClr>
              <a:buSzPts val="5000"/>
              <a:buNone/>
              <a:defRPr sz="5000">
                <a:solidFill>
                  <a:schemeClr val="dk1"/>
                </a:solidFill>
              </a:defRPr>
            </a:lvl4pPr>
            <a:lvl5pPr lvl="4">
              <a:spcBef>
                <a:spcPts val="0"/>
              </a:spcBef>
              <a:spcAft>
                <a:spcPts val="0"/>
              </a:spcAft>
              <a:buClr>
                <a:schemeClr val="dk1"/>
              </a:buClr>
              <a:buSzPts val="5000"/>
              <a:buNone/>
              <a:defRPr sz="5000">
                <a:solidFill>
                  <a:schemeClr val="dk1"/>
                </a:solidFill>
              </a:defRPr>
            </a:lvl5pPr>
            <a:lvl6pPr lvl="5">
              <a:spcBef>
                <a:spcPts val="0"/>
              </a:spcBef>
              <a:spcAft>
                <a:spcPts val="0"/>
              </a:spcAft>
              <a:buClr>
                <a:schemeClr val="dk1"/>
              </a:buClr>
              <a:buSzPts val="5000"/>
              <a:buNone/>
              <a:defRPr sz="5000">
                <a:solidFill>
                  <a:schemeClr val="dk1"/>
                </a:solidFill>
              </a:defRPr>
            </a:lvl6pPr>
            <a:lvl7pPr lvl="6">
              <a:spcBef>
                <a:spcPts val="0"/>
              </a:spcBef>
              <a:spcAft>
                <a:spcPts val="0"/>
              </a:spcAft>
              <a:buClr>
                <a:schemeClr val="dk1"/>
              </a:buClr>
              <a:buSzPts val="5000"/>
              <a:buNone/>
              <a:defRPr sz="5000">
                <a:solidFill>
                  <a:schemeClr val="dk1"/>
                </a:solidFill>
              </a:defRPr>
            </a:lvl7pPr>
            <a:lvl8pPr lvl="7">
              <a:spcBef>
                <a:spcPts val="0"/>
              </a:spcBef>
              <a:spcAft>
                <a:spcPts val="0"/>
              </a:spcAft>
              <a:buClr>
                <a:schemeClr val="dk1"/>
              </a:buClr>
              <a:buSzPts val="5000"/>
              <a:buNone/>
              <a:defRPr sz="5000">
                <a:solidFill>
                  <a:schemeClr val="dk1"/>
                </a:solidFill>
              </a:defRPr>
            </a:lvl8pPr>
            <a:lvl9pPr lvl="8">
              <a:spcBef>
                <a:spcPts val="0"/>
              </a:spcBef>
              <a:spcAft>
                <a:spcPts val="0"/>
              </a:spcAft>
              <a:buClr>
                <a:schemeClr val="dk1"/>
              </a:buClr>
              <a:buSzPts val="5000"/>
              <a:buNone/>
              <a:defRPr sz="5000">
                <a:solidFill>
                  <a:schemeClr val="dk1"/>
                </a:solidFill>
              </a:defRPr>
            </a:lvl9pPr>
          </a:lstStyle>
          <a:p/>
        </p:txBody>
      </p:sp>
      <p:sp>
        <p:nvSpPr>
          <p:cNvPr id="7" name="Google Shape;7;p1"/>
          <p:cNvSpPr txBox="1"/>
          <p:nvPr>
            <p:ph idx="1" type="body"/>
          </p:nvPr>
        </p:nvSpPr>
        <p:spPr>
          <a:xfrm>
            <a:off x="713250" y="1330225"/>
            <a:ext cx="7717500" cy="32385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1pPr>
            <a:lvl2pPr indent="-317500" lvl="1" marL="9144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20.png"/><Relationship Id="rId7" Type="http://schemas.openxmlformats.org/officeDocument/2006/relationships/image" Target="../media/image4.png"/><Relationship Id="rId8"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6.jpg"/><Relationship Id="rId4" Type="http://schemas.openxmlformats.org/officeDocument/2006/relationships/image" Target="../media/image27.jpg"/><Relationship Id="rId5" Type="http://schemas.openxmlformats.org/officeDocument/2006/relationships/image" Target="../media/image2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9"/>
          <p:cNvSpPr/>
          <p:nvPr/>
        </p:nvSpPr>
        <p:spPr>
          <a:xfrm>
            <a:off x="2230200" y="146575"/>
            <a:ext cx="4683600" cy="4683600"/>
          </a:xfrm>
          <a:prstGeom prst="ellipse">
            <a:avLst/>
          </a:prstGeom>
          <a:solidFill>
            <a:schemeClr val="dk1"/>
          </a:solidFill>
          <a:ln>
            <a:noFill/>
          </a:ln>
          <a:effectLst>
            <a:outerShdw blurRad="114300" rotWithShape="0" algn="bl" dir="3480000" dist="571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txBox="1"/>
          <p:nvPr>
            <p:ph type="ctrTitle"/>
          </p:nvPr>
        </p:nvSpPr>
        <p:spPr>
          <a:xfrm>
            <a:off x="2300850" y="1169975"/>
            <a:ext cx="45423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820"/>
              <a:t>Chocolate Predictions</a:t>
            </a:r>
            <a:endParaRPr/>
          </a:p>
        </p:txBody>
      </p:sp>
      <p:sp>
        <p:nvSpPr>
          <p:cNvPr id="374" name="Google Shape;374;p39"/>
          <p:cNvSpPr txBox="1"/>
          <p:nvPr>
            <p:ph idx="1" type="subTitle"/>
          </p:nvPr>
        </p:nvSpPr>
        <p:spPr>
          <a:xfrm>
            <a:off x="2632200" y="2540538"/>
            <a:ext cx="4094700" cy="61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Team “Crunch ‘The Numbers’ Bar”</a:t>
            </a:r>
            <a:endParaRPr sz="1800"/>
          </a:p>
        </p:txBody>
      </p:sp>
      <p:pic>
        <p:nvPicPr>
          <p:cNvPr id="375" name="Google Shape;375;p39"/>
          <p:cNvPicPr preferRelativeResize="0"/>
          <p:nvPr/>
        </p:nvPicPr>
        <p:blipFill>
          <a:blip r:embed="rId3">
            <a:alphaModFix/>
          </a:blip>
          <a:stretch>
            <a:fillRect/>
          </a:stretch>
        </p:blipFill>
        <p:spPr>
          <a:xfrm>
            <a:off x="1874331" y="146570"/>
            <a:ext cx="1566227" cy="1152108"/>
          </a:xfrm>
          <a:prstGeom prst="rect">
            <a:avLst/>
          </a:prstGeom>
          <a:noFill/>
          <a:ln>
            <a:noFill/>
          </a:ln>
        </p:spPr>
      </p:pic>
      <p:pic>
        <p:nvPicPr>
          <p:cNvPr id="376" name="Google Shape;376;p39"/>
          <p:cNvPicPr preferRelativeResize="0"/>
          <p:nvPr/>
        </p:nvPicPr>
        <p:blipFill>
          <a:blip r:embed="rId4">
            <a:alphaModFix/>
          </a:blip>
          <a:stretch>
            <a:fillRect/>
          </a:stretch>
        </p:blipFill>
        <p:spPr>
          <a:xfrm rot="1682158">
            <a:off x="693841" y="1634951"/>
            <a:ext cx="1843220" cy="1158198"/>
          </a:xfrm>
          <a:prstGeom prst="rect">
            <a:avLst/>
          </a:prstGeom>
          <a:noFill/>
          <a:ln>
            <a:noFill/>
          </a:ln>
        </p:spPr>
      </p:pic>
      <p:pic>
        <p:nvPicPr>
          <p:cNvPr id="377" name="Google Shape;377;p39"/>
          <p:cNvPicPr preferRelativeResize="0"/>
          <p:nvPr/>
        </p:nvPicPr>
        <p:blipFill>
          <a:blip r:embed="rId5">
            <a:alphaModFix/>
          </a:blip>
          <a:stretch>
            <a:fillRect/>
          </a:stretch>
        </p:blipFill>
        <p:spPr>
          <a:xfrm rot="2101697">
            <a:off x="5608620" y="125333"/>
            <a:ext cx="1465352" cy="1194582"/>
          </a:xfrm>
          <a:prstGeom prst="rect">
            <a:avLst/>
          </a:prstGeom>
          <a:noFill/>
          <a:ln>
            <a:noFill/>
          </a:ln>
        </p:spPr>
      </p:pic>
      <p:pic>
        <p:nvPicPr>
          <p:cNvPr id="378" name="Google Shape;378;p39"/>
          <p:cNvPicPr preferRelativeResize="0"/>
          <p:nvPr/>
        </p:nvPicPr>
        <p:blipFill>
          <a:blip r:embed="rId6">
            <a:alphaModFix/>
          </a:blip>
          <a:stretch>
            <a:fillRect/>
          </a:stretch>
        </p:blipFill>
        <p:spPr>
          <a:xfrm rot="-1172341">
            <a:off x="7134699" y="1276825"/>
            <a:ext cx="1359166" cy="1146799"/>
          </a:xfrm>
          <a:prstGeom prst="rect">
            <a:avLst/>
          </a:prstGeom>
          <a:noFill/>
          <a:ln>
            <a:noFill/>
          </a:ln>
        </p:spPr>
      </p:pic>
      <p:pic>
        <p:nvPicPr>
          <p:cNvPr id="379" name="Google Shape;379;p39"/>
          <p:cNvPicPr preferRelativeResize="0"/>
          <p:nvPr/>
        </p:nvPicPr>
        <p:blipFill>
          <a:blip r:embed="rId7">
            <a:alphaModFix/>
          </a:blip>
          <a:stretch>
            <a:fillRect/>
          </a:stretch>
        </p:blipFill>
        <p:spPr>
          <a:xfrm>
            <a:off x="2073428" y="3665692"/>
            <a:ext cx="1168034" cy="1099016"/>
          </a:xfrm>
          <a:prstGeom prst="rect">
            <a:avLst/>
          </a:prstGeom>
          <a:noFill/>
          <a:ln>
            <a:noFill/>
          </a:ln>
        </p:spPr>
      </p:pic>
      <p:pic>
        <p:nvPicPr>
          <p:cNvPr id="380" name="Google Shape;380;p39"/>
          <p:cNvPicPr preferRelativeResize="0"/>
          <p:nvPr/>
        </p:nvPicPr>
        <p:blipFill>
          <a:blip r:embed="rId8">
            <a:alphaModFix/>
          </a:blip>
          <a:stretch>
            <a:fillRect/>
          </a:stretch>
        </p:blipFill>
        <p:spPr>
          <a:xfrm>
            <a:off x="5113684" y="4394136"/>
            <a:ext cx="1247673" cy="589327"/>
          </a:xfrm>
          <a:prstGeom prst="rect">
            <a:avLst/>
          </a:prstGeom>
          <a:noFill/>
          <a:ln>
            <a:noFill/>
          </a:ln>
        </p:spPr>
      </p:pic>
      <p:sp>
        <p:nvSpPr>
          <p:cNvPr id="381" name="Google Shape;381;p39"/>
          <p:cNvSpPr txBox="1"/>
          <p:nvPr/>
        </p:nvSpPr>
        <p:spPr>
          <a:xfrm>
            <a:off x="3174300" y="3222575"/>
            <a:ext cx="3120000" cy="7449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lang="en" sz="1600">
                <a:solidFill>
                  <a:schemeClr val="dk2"/>
                </a:solidFill>
                <a:latin typeface="Nunito ExtraLight"/>
                <a:ea typeface="Nunito ExtraLight"/>
                <a:cs typeface="Nunito ExtraLight"/>
                <a:sym typeface="Nunito ExtraLight"/>
              </a:rPr>
              <a:t>Kelsey Woods</a:t>
            </a:r>
            <a:r>
              <a:rPr lang="en" sz="1600">
                <a:solidFill>
                  <a:schemeClr val="dk2"/>
                </a:solidFill>
                <a:latin typeface="Nunito ExtraLight"/>
                <a:ea typeface="Nunito ExtraLight"/>
                <a:cs typeface="Nunito ExtraLight"/>
                <a:sym typeface="Nunito ExtraLight"/>
              </a:rPr>
              <a:t>, </a:t>
            </a:r>
            <a:r>
              <a:rPr lang="en" sz="1600">
                <a:solidFill>
                  <a:schemeClr val="dk2"/>
                </a:solidFill>
                <a:latin typeface="Nunito ExtraLight"/>
                <a:ea typeface="Nunito ExtraLight"/>
                <a:cs typeface="Nunito ExtraLight"/>
                <a:sym typeface="Nunito ExtraLight"/>
              </a:rPr>
              <a:t>Aayushi Verma</a:t>
            </a:r>
            <a:r>
              <a:rPr lang="en" sz="1600">
                <a:solidFill>
                  <a:schemeClr val="dk2"/>
                </a:solidFill>
                <a:latin typeface="Nunito ExtraLight"/>
                <a:ea typeface="Nunito ExtraLight"/>
                <a:cs typeface="Nunito ExtraLight"/>
                <a:sym typeface="Nunito ExtraLight"/>
              </a:rPr>
              <a:t>, </a:t>
            </a:r>
            <a:r>
              <a:rPr lang="en" sz="1600">
                <a:solidFill>
                  <a:schemeClr val="dk2"/>
                </a:solidFill>
                <a:latin typeface="Nunito ExtraLight"/>
                <a:ea typeface="Nunito ExtraLight"/>
                <a:cs typeface="Nunito ExtraLight"/>
                <a:sym typeface="Nunito ExtraLight"/>
              </a:rPr>
              <a:t>Manas Vani</a:t>
            </a:r>
            <a:r>
              <a:rPr lang="en" sz="1600">
                <a:solidFill>
                  <a:schemeClr val="dk2"/>
                </a:solidFill>
                <a:latin typeface="Nunito ExtraLight"/>
                <a:ea typeface="Nunito ExtraLight"/>
                <a:cs typeface="Nunito ExtraLight"/>
                <a:sym typeface="Nunito ExtraLight"/>
              </a:rPr>
              <a:t>, &amp; </a:t>
            </a:r>
            <a:r>
              <a:rPr lang="en" sz="1600">
                <a:solidFill>
                  <a:schemeClr val="dk2"/>
                </a:solidFill>
                <a:latin typeface="Nunito ExtraLight"/>
                <a:ea typeface="Nunito ExtraLight"/>
                <a:cs typeface="Nunito ExtraLight"/>
                <a:sym typeface="Nunito ExtraLight"/>
              </a:rPr>
              <a:t>Chandani Thumar</a:t>
            </a:r>
            <a:r>
              <a:rPr lang="en" sz="1800">
                <a:solidFill>
                  <a:srgbClr val="000000"/>
                </a:solidFill>
                <a:latin typeface="Oswald Light"/>
                <a:ea typeface="Oswald Light"/>
                <a:cs typeface="Oswald Light"/>
                <a:sym typeface="Oswald Light"/>
              </a:rPr>
              <a:t> </a:t>
            </a:r>
            <a:endParaRPr>
              <a:latin typeface="Oswald Light"/>
              <a:ea typeface="Oswald Light"/>
              <a:cs typeface="Oswald Light"/>
              <a:sym typeface="Oswal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8"/>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461" name="Google Shape;461;p48"/>
          <p:cNvSpPr txBox="1"/>
          <p:nvPr/>
        </p:nvSpPr>
        <p:spPr>
          <a:xfrm>
            <a:off x="1316100" y="1853275"/>
            <a:ext cx="6607200" cy="966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Font typeface="Nunito Light"/>
              <a:buChar char="●"/>
            </a:pPr>
            <a:r>
              <a:rPr lang="en">
                <a:solidFill>
                  <a:schemeClr val="dk2"/>
                </a:solidFill>
                <a:latin typeface="Nunito Light"/>
                <a:ea typeface="Nunito Light"/>
                <a:cs typeface="Nunito Light"/>
                <a:sym typeface="Nunito Light"/>
              </a:rPr>
              <a:t>Random forest regression model gave better preliminary results than other models</a:t>
            </a:r>
            <a:endParaRPr>
              <a:solidFill>
                <a:schemeClr val="dk2"/>
              </a:solidFill>
              <a:latin typeface="Nunito Light"/>
              <a:ea typeface="Nunito Light"/>
              <a:cs typeface="Nunito Light"/>
              <a:sym typeface="Nunito Light"/>
            </a:endParaRPr>
          </a:p>
          <a:p>
            <a:pPr indent="-317500" lvl="0" marL="457200" rtl="0" algn="l">
              <a:lnSpc>
                <a:spcPct val="115000"/>
              </a:lnSpc>
              <a:spcBef>
                <a:spcPts val="0"/>
              </a:spcBef>
              <a:spcAft>
                <a:spcPts val="0"/>
              </a:spcAft>
              <a:buClr>
                <a:schemeClr val="dk2"/>
              </a:buClr>
              <a:buSzPts val="1400"/>
              <a:buFont typeface="Nunito Light"/>
              <a:buChar char="●"/>
            </a:pPr>
            <a:r>
              <a:rPr lang="en">
                <a:solidFill>
                  <a:schemeClr val="dk2"/>
                </a:solidFill>
                <a:latin typeface="Nunito Light"/>
                <a:ea typeface="Nunito Light"/>
                <a:cs typeface="Nunito Light"/>
                <a:sym typeface="Nunito Light"/>
              </a:rPr>
              <a:t>Further analysis can include side-by-side comparison of different models</a:t>
            </a:r>
            <a:endParaRPr>
              <a:solidFill>
                <a:schemeClr val="dk2"/>
              </a:solidFill>
              <a:latin typeface="Nunito Light"/>
              <a:ea typeface="Nunito Light"/>
              <a:cs typeface="Nunito Light"/>
              <a:sym typeface="Nuni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0"/>
          <p:cNvSpPr txBox="1"/>
          <p:nvPr>
            <p:ph type="title"/>
          </p:nvPr>
        </p:nvSpPr>
        <p:spPr>
          <a:xfrm>
            <a:off x="2140850" y="544275"/>
            <a:ext cx="5316000" cy="56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Summarize Details of Dataset</a:t>
            </a:r>
            <a:endParaRPr/>
          </a:p>
        </p:txBody>
      </p:sp>
      <p:sp>
        <p:nvSpPr>
          <p:cNvPr id="387" name="Google Shape;387;p40"/>
          <p:cNvSpPr/>
          <p:nvPr/>
        </p:nvSpPr>
        <p:spPr>
          <a:xfrm>
            <a:off x="471725" y="1805225"/>
            <a:ext cx="1306200" cy="95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0"/>
          <p:cNvSpPr/>
          <p:nvPr/>
        </p:nvSpPr>
        <p:spPr>
          <a:xfrm>
            <a:off x="752825" y="2004950"/>
            <a:ext cx="744000" cy="507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0"/>
          <p:cNvSpPr/>
          <p:nvPr/>
        </p:nvSpPr>
        <p:spPr>
          <a:xfrm>
            <a:off x="671225" y="2576450"/>
            <a:ext cx="907200" cy="726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0"/>
          <p:cNvSpPr txBox="1"/>
          <p:nvPr/>
        </p:nvSpPr>
        <p:spPr>
          <a:xfrm>
            <a:off x="208625" y="2839350"/>
            <a:ext cx="2022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Nunito"/>
                <a:ea typeface="Nunito"/>
                <a:cs typeface="Nunito"/>
                <a:sym typeface="Nunito"/>
              </a:rPr>
              <a:t>Number of samples in test and train dataset</a:t>
            </a:r>
            <a:endParaRPr b="1" sz="1000">
              <a:latin typeface="Nunito"/>
              <a:ea typeface="Nunito"/>
              <a:cs typeface="Nunito"/>
              <a:sym typeface="Nunito"/>
            </a:endParaRPr>
          </a:p>
          <a:p>
            <a:pPr indent="0" lvl="0" marL="0" rtl="0" algn="l">
              <a:spcBef>
                <a:spcPts val="0"/>
              </a:spcBef>
              <a:spcAft>
                <a:spcPts val="0"/>
              </a:spcAft>
              <a:buNone/>
            </a:pPr>
            <a:r>
              <a:t/>
            </a:r>
            <a:endParaRPr b="1" sz="1000">
              <a:latin typeface="Nunito"/>
              <a:ea typeface="Nunito"/>
              <a:cs typeface="Nunito"/>
              <a:sym typeface="Nunito"/>
            </a:endParaRPr>
          </a:p>
          <a:p>
            <a:pPr indent="0" lvl="0" marL="0" rtl="0" algn="l">
              <a:spcBef>
                <a:spcPts val="0"/>
              </a:spcBef>
              <a:spcAft>
                <a:spcPts val="0"/>
              </a:spcAft>
              <a:buNone/>
            </a:pPr>
            <a:r>
              <a:rPr b="1" lang="en" sz="1000">
                <a:latin typeface="Nunito"/>
                <a:ea typeface="Nunito"/>
                <a:cs typeface="Nunito"/>
                <a:sym typeface="Nunito"/>
              </a:rPr>
              <a:t>        Total samples: 2130</a:t>
            </a:r>
            <a:endParaRPr b="1" sz="1000">
              <a:latin typeface="Nunito"/>
              <a:ea typeface="Nunito"/>
              <a:cs typeface="Nunito"/>
              <a:sym typeface="Nunito"/>
            </a:endParaRPr>
          </a:p>
          <a:p>
            <a:pPr indent="0" lvl="0" marL="0" rtl="0" algn="l">
              <a:spcBef>
                <a:spcPts val="0"/>
              </a:spcBef>
              <a:spcAft>
                <a:spcPts val="0"/>
              </a:spcAft>
              <a:buNone/>
            </a:pPr>
            <a:r>
              <a:rPr b="1" lang="en" sz="1000">
                <a:latin typeface="Nunito"/>
                <a:ea typeface="Nunito"/>
                <a:cs typeface="Nunito"/>
                <a:sym typeface="Nunito"/>
              </a:rPr>
              <a:t>              </a:t>
            </a:r>
            <a:r>
              <a:rPr b="1" lang="en" sz="1000">
                <a:latin typeface="Nunito"/>
                <a:ea typeface="Nunito"/>
                <a:cs typeface="Nunito"/>
                <a:sym typeface="Nunito"/>
              </a:rPr>
              <a:t> 70% Train</a:t>
            </a:r>
            <a:endParaRPr b="1" sz="1000">
              <a:latin typeface="Nunito"/>
              <a:ea typeface="Nunito"/>
              <a:cs typeface="Nunito"/>
              <a:sym typeface="Nunito"/>
            </a:endParaRPr>
          </a:p>
          <a:p>
            <a:pPr indent="0" lvl="0" marL="0" rtl="0" algn="l">
              <a:spcBef>
                <a:spcPts val="0"/>
              </a:spcBef>
              <a:spcAft>
                <a:spcPts val="0"/>
              </a:spcAft>
              <a:buNone/>
            </a:pPr>
            <a:r>
              <a:rPr b="1" lang="en" sz="1000">
                <a:latin typeface="Nunito"/>
                <a:ea typeface="Nunito"/>
                <a:cs typeface="Nunito"/>
                <a:sym typeface="Nunito"/>
              </a:rPr>
              <a:t>               30% Test</a:t>
            </a:r>
            <a:endParaRPr b="1" sz="1000">
              <a:latin typeface="Nunito"/>
              <a:ea typeface="Nunito"/>
              <a:cs typeface="Nunito"/>
              <a:sym typeface="Nunito"/>
            </a:endParaRPr>
          </a:p>
        </p:txBody>
      </p:sp>
      <p:sp>
        <p:nvSpPr>
          <p:cNvPr id="391" name="Google Shape;391;p40"/>
          <p:cNvSpPr/>
          <p:nvPr/>
        </p:nvSpPr>
        <p:spPr>
          <a:xfrm>
            <a:off x="2538200" y="1805225"/>
            <a:ext cx="1306200" cy="95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0"/>
          <p:cNvSpPr/>
          <p:nvPr/>
        </p:nvSpPr>
        <p:spPr>
          <a:xfrm>
            <a:off x="2973575" y="2030163"/>
            <a:ext cx="435450" cy="589675"/>
          </a:xfrm>
          <a:prstGeom prst="flowChartCollat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0"/>
          <p:cNvSpPr txBox="1"/>
          <p:nvPr/>
        </p:nvSpPr>
        <p:spPr>
          <a:xfrm>
            <a:off x="2585350" y="2832250"/>
            <a:ext cx="1342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Nunito"/>
                <a:ea typeface="Nunito"/>
                <a:cs typeface="Nunito"/>
                <a:sym typeface="Nunito"/>
              </a:rPr>
              <a:t>Number of features</a:t>
            </a:r>
            <a:endParaRPr b="1" sz="1000">
              <a:latin typeface="Nunito"/>
              <a:ea typeface="Nunito"/>
              <a:cs typeface="Nunito"/>
              <a:sym typeface="Nunito"/>
            </a:endParaRPr>
          </a:p>
          <a:p>
            <a:pPr indent="0" lvl="0" marL="0" rtl="0" algn="l">
              <a:spcBef>
                <a:spcPts val="0"/>
              </a:spcBef>
              <a:spcAft>
                <a:spcPts val="0"/>
              </a:spcAft>
              <a:buNone/>
            </a:pPr>
            <a:r>
              <a:t/>
            </a:r>
            <a:endParaRPr b="1" sz="1000">
              <a:latin typeface="Nunito"/>
              <a:ea typeface="Nunito"/>
              <a:cs typeface="Nunito"/>
              <a:sym typeface="Nunito"/>
            </a:endParaRPr>
          </a:p>
          <a:p>
            <a:pPr indent="0" lvl="0" marL="0" rtl="0" algn="l">
              <a:spcBef>
                <a:spcPts val="0"/>
              </a:spcBef>
              <a:spcAft>
                <a:spcPts val="0"/>
              </a:spcAft>
              <a:buNone/>
            </a:pPr>
            <a:r>
              <a:rPr b="1" lang="en" sz="1000">
                <a:latin typeface="Nunito"/>
                <a:ea typeface="Nunito"/>
                <a:cs typeface="Nunito"/>
                <a:sym typeface="Nunito"/>
              </a:rPr>
              <a:t>32 attributes</a:t>
            </a:r>
            <a:endParaRPr b="1" sz="1000">
              <a:latin typeface="Nunito"/>
              <a:ea typeface="Nunito"/>
              <a:cs typeface="Nunito"/>
              <a:sym typeface="Nunito"/>
            </a:endParaRPr>
          </a:p>
          <a:p>
            <a:pPr indent="0" lvl="0" marL="0" rtl="0" algn="l">
              <a:spcBef>
                <a:spcPts val="0"/>
              </a:spcBef>
              <a:spcAft>
                <a:spcPts val="0"/>
              </a:spcAft>
              <a:buNone/>
            </a:pPr>
            <a:r>
              <a:rPr b="1" lang="en" sz="1000">
                <a:latin typeface="Nunito"/>
                <a:ea typeface="Nunito"/>
                <a:cs typeface="Nunito"/>
                <a:sym typeface="Nunito"/>
              </a:rPr>
              <a:t>             </a:t>
            </a:r>
            <a:endParaRPr b="1" sz="1000">
              <a:latin typeface="Nunito"/>
              <a:ea typeface="Nunito"/>
              <a:cs typeface="Nunito"/>
              <a:sym typeface="Nunito"/>
            </a:endParaRPr>
          </a:p>
        </p:txBody>
      </p:sp>
      <p:sp>
        <p:nvSpPr>
          <p:cNvPr id="394" name="Google Shape;394;p40"/>
          <p:cNvSpPr/>
          <p:nvPr/>
        </p:nvSpPr>
        <p:spPr>
          <a:xfrm>
            <a:off x="4604675" y="1758025"/>
            <a:ext cx="1306200" cy="95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0"/>
          <p:cNvSpPr/>
          <p:nvPr/>
        </p:nvSpPr>
        <p:spPr>
          <a:xfrm>
            <a:off x="4804175" y="1941350"/>
            <a:ext cx="816300" cy="635100"/>
          </a:xfrm>
          <a:prstGeom prst="quadArrow">
            <a:avLst>
              <a:gd fmla="val 22500" name="adj1"/>
              <a:gd fmla="val 22500" name="adj2"/>
              <a:gd fmla="val 22500" name="adj3"/>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0"/>
          <p:cNvSpPr txBox="1"/>
          <p:nvPr/>
        </p:nvSpPr>
        <p:spPr>
          <a:xfrm>
            <a:off x="4689925" y="2799450"/>
            <a:ext cx="1221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Nunito"/>
                <a:ea typeface="Nunito"/>
                <a:cs typeface="Nunito"/>
                <a:sym typeface="Nunito"/>
              </a:rPr>
              <a:t>Target Feature</a:t>
            </a:r>
            <a:endParaRPr b="1" sz="1000">
              <a:latin typeface="Nunito"/>
              <a:ea typeface="Nunito"/>
              <a:cs typeface="Nunito"/>
              <a:sym typeface="Nunito"/>
            </a:endParaRPr>
          </a:p>
          <a:p>
            <a:pPr indent="0" lvl="0" marL="0" rtl="0" algn="l">
              <a:spcBef>
                <a:spcPts val="0"/>
              </a:spcBef>
              <a:spcAft>
                <a:spcPts val="0"/>
              </a:spcAft>
              <a:buNone/>
            </a:pPr>
            <a:r>
              <a:t/>
            </a:r>
            <a:endParaRPr b="1" sz="1000">
              <a:latin typeface="Nunito"/>
              <a:ea typeface="Nunito"/>
              <a:cs typeface="Nunito"/>
              <a:sym typeface="Nunito"/>
            </a:endParaRPr>
          </a:p>
          <a:p>
            <a:pPr indent="0" lvl="0" marL="0" rtl="0" algn="l">
              <a:spcBef>
                <a:spcPts val="0"/>
              </a:spcBef>
              <a:spcAft>
                <a:spcPts val="0"/>
              </a:spcAft>
              <a:buNone/>
            </a:pPr>
            <a:r>
              <a:rPr b="1" lang="en" sz="1000">
                <a:latin typeface="Nunito"/>
                <a:ea typeface="Nunito"/>
                <a:cs typeface="Nunito"/>
                <a:sym typeface="Nunito"/>
              </a:rPr>
              <a:t>      Rating</a:t>
            </a:r>
            <a:endParaRPr b="1" sz="1000">
              <a:latin typeface="Nunito"/>
              <a:ea typeface="Nunito"/>
              <a:cs typeface="Nunito"/>
              <a:sym typeface="Nunito"/>
            </a:endParaRPr>
          </a:p>
        </p:txBody>
      </p:sp>
      <p:sp>
        <p:nvSpPr>
          <p:cNvPr id="397" name="Google Shape;397;p40"/>
          <p:cNvSpPr/>
          <p:nvPr/>
        </p:nvSpPr>
        <p:spPr>
          <a:xfrm>
            <a:off x="6580250" y="1758025"/>
            <a:ext cx="1306200" cy="95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0"/>
          <p:cNvSpPr/>
          <p:nvPr/>
        </p:nvSpPr>
        <p:spPr>
          <a:xfrm>
            <a:off x="6848925" y="1941350"/>
            <a:ext cx="680400" cy="635100"/>
          </a:xfrm>
          <a:prstGeom prst="donut">
            <a:avLst>
              <a:gd fmla="val 25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0"/>
          <p:cNvSpPr txBox="1"/>
          <p:nvPr/>
        </p:nvSpPr>
        <p:spPr>
          <a:xfrm>
            <a:off x="6580250" y="2833000"/>
            <a:ext cx="1437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Nunito"/>
                <a:ea typeface="Nunito"/>
                <a:cs typeface="Nunito"/>
                <a:sym typeface="Nunito"/>
              </a:rPr>
              <a:t>Random Forest Regression</a:t>
            </a:r>
            <a:endParaRPr b="1" sz="1000">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1"/>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Research Problem</a:t>
            </a:r>
            <a:endParaRPr/>
          </a:p>
        </p:txBody>
      </p:sp>
      <p:sp>
        <p:nvSpPr>
          <p:cNvPr id="405" name="Google Shape;405;p41"/>
          <p:cNvSpPr txBox="1"/>
          <p:nvPr/>
        </p:nvSpPr>
        <p:spPr>
          <a:xfrm>
            <a:off x="1020650" y="1504100"/>
            <a:ext cx="77175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Dataset of 2000+ chocolates and their characteristics</a:t>
            </a:r>
            <a:endParaRPr>
              <a:solidFill>
                <a:schemeClr val="dk2"/>
              </a:solidFill>
              <a:latin typeface="Nunito"/>
              <a:ea typeface="Nunito"/>
              <a:cs typeface="Nunito"/>
              <a:sym typeface="Nunito"/>
            </a:endParaRPr>
          </a:p>
          <a:p>
            <a:pPr indent="-317500" lvl="0" marL="457200" rtl="0" algn="l">
              <a:lnSpc>
                <a:spcPct val="200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Aim is to predict which characteristics of chocolate contribute to higher ratings</a:t>
            </a:r>
            <a:endParaRPr>
              <a:solidFill>
                <a:schemeClr val="dk2"/>
              </a:solidFill>
              <a:latin typeface="Nunito"/>
              <a:ea typeface="Nunito"/>
              <a:cs typeface="Nunito"/>
              <a:sym typeface="Nunito"/>
            </a:endParaRPr>
          </a:p>
          <a:p>
            <a:pPr indent="-317500" lvl="0" marL="457200" rtl="0" algn="l">
              <a:lnSpc>
                <a:spcPct val="200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This translates to higher customer satisfaction</a:t>
            </a:r>
            <a:endParaRPr>
              <a:solidFill>
                <a:schemeClr val="dk2"/>
              </a:solidFill>
              <a:latin typeface="Nunito"/>
              <a:ea typeface="Nunito"/>
              <a:cs typeface="Nunito"/>
              <a:sym typeface="Nunito"/>
            </a:endParaRPr>
          </a:p>
          <a:p>
            <a:pPr indent="-317500" lvl="0" marL="457200" rtl="0" algn="l">
              <a:lnSpc>
                <a:spcPct val="200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Also need to create and train a machine learning model which can predict these ratings</a:t>
            </a:r>
            <a:endParaRPr>
              <a:solidFill>
                <a:schemeClr val="dk2"/>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2"/>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Plan</a:t>
            </a:r>
            <a:endParaRPr/>
          </a:p>
        </p:txBody>
      </p:sp>
      <p:cxnSp>
        <p:nvCxnSpPr>
          <p:cNvPr id="411" name="Google Shape;411;p42"/>
          <p:cNvCxnSpPr/>
          <p:nvPr/>
        </p:nvCxnSpPr>
        <p:spPr>
          <a:xfrm>
            <a:off x="349175" y="2390450"/>
            <a:ext cx="8635200" cy="13500"/>
          </a:xfrm>
          <a:prstGeom prst="straightConnector1">
            <a:avLst/>
          </a:prstGeom>
          <a:noFill/>
          <a:ln cap="flat" cmpd="sng" w="9525">
            <a:solidFill>
              <a:schemeClr val="dk2"/>
            </a:solidFill>
            <a:prstDash val="solid"/>
            <a:round/>
            <a:headEnd len="med" w="med" type="none"/>
            <a:tailEnd len="med" w="med" type="none"/>
          </a:ln>
        </p:spPr>
      </p:cxnSp>
      <p:cxnSp>
        <p:nvCxnSpPr>
          <p:cNvPr id="412" name="Google Shape;412;p42"/>
          <p:cNvCxnSpPr/>
          <p:nvPr/>
        </p:nvCxnSpPr>
        <p:spPr>
          <a:xfrm rot="10800000">
            <a:off x="389375" y="1638275"/>
            <a:ext cx="13500" cy="765600"/>
          </a:xfrm>
          <a:prstGeom prst="straightConnector1">
            <a:avLst/>
          </a:prstGeom>
          <a:noFill/>
          <a:ln cap="flat" cmpd="sng" w="9525">
            <a:solidFill>
              <a:schemeClr val="dk2"/>
            </a:solidFill>
            <a:prstDash val="solid"/>
            <a:round/>
            <a:headEnd len="med" w="med" type="none"/>
            <a:tailEnd len="med" w="med" type="none"/>
          </a:ln>
        </p:spPr>
      </p:cxnSp>
      <p:sp>
        <p:nvSpPr>
          <p:cNvPr id="413" name="Google Shape;413;p42"/>
          <p:cNvSpPr txBox="1"/>
          <p:nvPr/>
        </p:nvSpPr>
        <p:spPr>
          <a:xfrm>
            <a:off x="402875" y="1481600"/>
            <a:ext cx="1369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Nunito Light"/>
                <a:ea typeface="Nunito Light"/>
                <a:cs typeface="Nunito Light"/>
                <a:sym typeface="Nunito Light"/>
              </a:rPr>
              <a:t>Cleaning</a:t>
            </a:r>
            <a:endParaRPr sz="1800">
              <a:solidFill>
                <a:schemeClr val="dk2"/>
              </a:solidFill>
              <a:latin typeface="Nunito Light"/>
              <a:ea typeface="Nunito Light"/>
              <a:cs typeface="Nunito Light"/>
              <a:sym typeface="Nunito Light"/>
            </a:endParaRPr>
          </a:p>
          <a:p>
            <a:pPr indent="0" lvl="0" marL="0" rtl="0" algn="l">
              <a:spcBef>
                <a:spcPts val="0"/>
              </a:spcBef>
              <a:spcAft>
                <a:spcPts val="0"/>
              </a:spcAft>
              <a:buNone/>
            </a:pPr>
            <a:r>
              <a:rPr lang="en">
                <a:solidFill>
                  <a:schemeClr val="dk2"/>
                </a:solidFill>
                <a:latin typeface="Nunito Light"/>
                <a:ea typeface="Nunito Light"/>
                <a:cs typeface="Nunito Light"/>
                <a:sym typeface="Nunito Light"/>
              </a:rPr>
              <a:t>Python</a:t>
            </a:r>
            <a:endParaRPr>
              <a:solidFill>
                <a:schemeClr val="dk2"/>
              </a:solidFill>
              <a:latin typeface="Nunito Light"/>
              <a:ea typeface="Nunito Light"/>
              <a:cs typeface="Nunito Light"/>
              <a:sym typeface="Nunito Light"/>
            </a:endParaRPr>
          </a:p>
        </p:txBody>
      </p:sp>
      <p:cxnSp>
        <p:nvCxnSpPr>
          <p:cNvPr id="414" name="Google Shape;414;p42"/>
          <p:cNvCxnSpPr/>
          <p:nvPr/>
        </p:nvCxnSpPr>
        <p:spPr>
          <a:xfrm flipH="1">
            <a:off x="2390975" y="2390450"/>
            <a:ext cx="13500" cy="966900"/>
          </a:xfrm>
          <a:prstGeom prst="straightConnector1">
            <a:avLst/>
          </a:prstGeom>
          <a:noFill/>
          <a:ln cap="flat" cmpd="sng" w="9525">
            <a:solidFill>
              <a:schemeClr val="dk2"/>
            </a:solidFill>
            <a:prstDash val="solid"/>
            <a:round/>
            <a:headEnd len="med" w="med" type="none"/>
            <a:tailEnd len="med" w="med" type="none"/>
          </a:ln>
        </p:spPr>
      </p:cxnSp>
      <p:sp>
        <p:nvSpPr>
          <p:cNvPr id="415" name="Google Shape;415;p42"/>
          <p:cNvSpPr txBox="1"/>
          <p:nvPr/>
        </p:nvSpPr>
        <p:spPr>
          <a:xfrm>
            <a:off x="2404475" y="2775500"/>
            <a:ext cx="1369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Nunito Light"/>
                <a:ea typeface="Nunito Light"/>
                <a:cs typeface="Nunito Light"/>
                <a:sym typeface="Nunito Light"/>
              </a:rPr>
              <a:t>EDA</a:t>
            </a:r>
            <a:endParaRPr sz="1800">
              <a:solidFill>
                <a:schemeClr val="dk2"/>
              </a:solidFill>
              <a:latin typeface="Nunito Light"/>
              <a:ea typeface="Nunito Light"/>
              <a:cs typeface="Nunito Light"/>
              <a:sym typeface="Nunito Light"/>
            </a:endParaRPr>
          </a:p>
          <a:p>
            <a:pPr indent="0" lvl="0" marL="0" rtl="0" algn="l">
              <a:spcBef>
                <a:spcPts val="0"/>
              </a:spcBef>
              <a:spcAft>
                <a:spcPts val="0"/>
              </a:spcAft>
              <a:buNone/>
            </a:pPr>
            <a:r>
              <a:rPr lang="en">
                <a:solidFill>
                  <a:schemeClr val="dk2"/>
                </a:solidFill>
                <a:latin typeface="Nunito Light"/>
                <a:ea typeface="Nunito Light"/>
                <a:cs typeface="Nunito Light"/>
                <a:sym typeface="Nunito Light"/>
              </a:rPr>
              <a:t>Python</a:t>
            </a:r>
            <a:endParaRPr>
              <a:solidFill>
                <a:schemeClr val="dk2"/>
              </a:solidFill>
              <a:latin typeface="Nunito Light"/>
              <a:ea typeface="Nunito Light"/>
              <a:cs typeface="Nunito Light"/>
              <a:sym typeface="Nunito Light"/>
            </a:endParaRPr>
          </a:p>
        </p:txBody>
      </p:sp>
      <p:cxnSp>
        <p:nvCxnSpPr>
          <p:cNvPr id="416" name="Google Shape;416;p42"/>
          <p:cNvCxnSpPr/>
          <p:nvPr/>
        </p:nvCxnSpPr>
        <p:spPr>
          <a:xfrm rot="10800000">
            <a:off x="4526575" y="1504175"/>
            <a:ext cx="13500" cy="899700"/>
          </a:xfrm>
          <a:prstGeom prst="straightConnector1">
            <a:avLst/>
          </a:prstGeom>
          <a:noFill/>
          <a:ln cap="flat" cmpd="sng" w="9525">
            <a:solidFill>
              <a:schemeClr val="dk2"/>
            </a:solidFill>
            <a:prstDash val="solid"/>
            <a:round/>
            <a:headEnd len="med" w="med" type="none"/>
            <a:tailEnd len="med" w="med" type="none"/>
          </a:ln>
        </p:spPr>
      </p:cxnSp>
      <p:sp>
        <p:nvSpPr>
          <p:cNvPr id="417" name="Google Shape;417;p42"/>
          <p:cNvSpPr txBox="1"/>
          <p:nvPr/>
        </p:nvSpPr>
        <p:spPr>
          <a:xfrm>
            <a:off x="4512250" y="1412775"/>
            <a:ext cx="1974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Nunito Light"/>
                <a:ea typeface="Nunito Light"/>
                <a:cs typeface="Nunito Light"/>
                <a:sym typeface="Nunito Light"/>
              </a:rPr>
              <a:t>Machine Learning</a:t>
            </a:r>
            <a:endParaRPr sz="1800">
              <a:solidFill>
                <a:schemeClr val="dk2"/>
              </a:solidFill>
              <a:latin typeface="Nunito Light"/>
              <a:ea typeface="Nunito Light"/>
              <a:cs typeface="Nunito Light"/>
              <a:sym typeface="Nunito Light"/>
            </a:endParaRPr>
          </a:p>
          <a:p>
            <a:pPr indent="0" lvl="0" marL="0" rtl="0" algn="l">
              <a:spcBef>
                <a:spcPts val="0"/>
              </a:spcBef>
              <a:spcAft>
                <a:spcPts val="0"/>
              </a:spcAft>
              <a:buNone/>
            </a:pPr>
            <a:r>
              <a:rPr lang="en">
                <a:solidFill>
                  <a:schemeClr val="dk2"/>
                </a:solidFill>
                <a:latin typeface="Nunito Light"/>
                <a:ea typeface="Nunito Light"/>
                <a:cs typeface="Nunito Light"/>
                <a:sym typeface="Nunito Light"/>
              </a:rPr>
              <a:t>Weka &amp; </a:t>
            </a:r>
            <a:r>
              <a:rPr lang="en">
                <a:solidFill>
                  <a:schemeClr val="dk2"/>
                </a:solidFill>
                <a:latin typeface="Nunito Light"/>
                <a:ea typeface="Nunito Light"/>
                <a:cs typeface="Nunito Light"/>
                <a:sym typeface="Nunito Light"/>
              </a:rPr>
              <a:t>Python</a:t>
            </a:r>
            <a:endParaRPr>
              <a:solidFill>
                <a:schemeClr val="dk2"/>
              </a:solidFill>
              <a:latin typeface="Nunito Light"/>
              <a:ea typeface="Nunito Light"/>
              <a:cs typeface="Nunito Light"/>
              <a:sym typeface="Nunito Light"/>
            </a:endParaRPr>
          </a:p>
        </p:txBody>
      </p:sp>
      <p:cxnSp>
        <p:nvCxnSpPr>
          <p:cNvPr id="418" name="Google Shape;418;p42"/>
          <p:cNvCxnSpPr/>
          <p:nvPr/>
        </p:nvCxnSpPr>
        <p:spPr>
          <a:xfrm>
            <a:off x="7023625" y="2417300"/>
            <a:ext cx="13500" cy="819300"/>
          </a:xfrm>
          <a:prstGeom prst="straightConnector1">
            <a:avLst/>
          </a:prstGeom>
          <a:noFill/>
          <a:ln cap="flat" cmpd="sng" w="9525">
            <a:solidFill>
              <a:schemeClr val="dk2"/>
            </a:solidFill>
            <a:prstDash val="solid"/>
            <a:round/>
            <a:headEnd len="med" w="med" type="none"/>
            <a:tailEnd len="med" w="med" type="none"/>
          </a:ln>
        </p:spPr>
      </p:cxnSp>
      <p:sp>
        <p:nvSpPr>
          <p:cNvPr id="419" name="Google Shape;419;p42"/>
          <p:cNvSpPr txBox="1"/>
          <p:nvPr/>
        </p:nvSpPr>
        <p:spPr>
          <a:xfrm>
            <a:off x="7060925" y="2680250"/>
            <a:ext cx="1587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Nunito Light"/>
                <a:ea typeface="Nunito Light"/>
                <a:cs typeface="Nunito Light"/>
                <a:sym typeface="Nunito Light"/>
              </a:rPr>
              <a:t>Visualization</a:t>
            </a:r>
            <a:endParaRPr sz="1800">
              <a:solidFill>
                <a:schemeClr val="dk2"/>
              </a:solidFill>
              <a:latin typeface="Nunito Light"/>
              <a:ea typeface="Nunito Light"/>
              <a:cs typeface="Nunito Light"/>
              <a:sym typeface="Nunito Light"/>
            </a:endParaRPr>
          </a:p>
          <a:p>
            <a:pPr indent="0" lvl="0" marL="0" rtl="0" algn="l">
              <a:spcBef>
                <a:spcPts val="0"/>
              </a:spcBef>
              <a:spcAft>
                <a:spcPts val="0"/>
              </a:spcAft>
              <a:buNone/>
            </a:pPr>
            <a:r>
              <a:rPr lang="en">
                <a:solidFill>
                  <a:schemeClr val="dk2"/>
                </a:solidFill>
                <a:latin typeface="Nunito Light"/>
                <a:ea typeface="Nunito Light"/>
                <a:cs typeface="Nunito Light"/>
                <a:sym typeface="Nunito Light"/>
              </a:rPr>
              <a:t>Python</a:t>
            </a:r>
            <a:endParaRPr>
              <a:solidFill>
                <a:schemeClr val="dk2"/>
              </a:solidFill>
              <a:latin typeface="Nunito Light"/>
              <a:ea typeface="Nunito Light"/>
              <a:cs typeface="Nunito Light"/>
              <a:sym typeface="Nuni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3"/>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425" name="Google Shape;425;p43"/>
          <p:cNvSpPr txBox="1"/>
          <p:nvPr/>
        </p:nvSpPr>
        <p:spPr>
          <a:xfrm>
            <a:off x="2739625" y="1380450"/>
            <a:ext cx="3975000" cy="2134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Font typeface="Nunito Light"/>
              <a:buChar char="●"/>
            </a:pPr>
            <a:r>
              <a:rPr lang="en">
                <a:solidFill>
                  <a:schemeClr val="dk2"/>
                </a:solidFill>
                <a:latin typeface="Nunito Light"/>
                <a:ea typeface="Nunito Light"/>
                <a:cs typeface="Nunito Light"/>
                <a:sym typeface="Nunito Light"/>
              </a:rPr>
              <a:t> Data cleaning methods:</a:t>
            </a:r>
            <a:endParaRPr>
              <a:solidFill>
                <a:schemeClr val="dk2"/>
              </a:solidFill>
              <a:latin typeface="Nunito Light"/>
              <a:ea typeface="Nunito Light"/>
              <a:cs typeface="Nunito Light"/>
              <a:sym typeface="Nunito Light"/>
            </a:endParaRPr>
          </a:p>
          <a:p>
            <a:pPr indent="-317500" lvl="1" marL="914400" rtl="0" algn="l">
              <a:lnSpc>
                <a:spcPct val="115000"/>
              </a:lnSpc>
              <a:spcBef>
                <a:spcPts val="0"/>
              </a:spcBef>
              <a:spcAft>
                <a:spcPts val="0"/>
              </a:spcAft>
              <a:buClr>
                <a:schemeClr val="dk2"/>
              </a:buClr>
              <a:buSzPts val="1400"/>
              <a:buFont typeface="Nunito Light"/>
              <a:buChar char="○"/>
            </a:pPr>
            <a:r>
              <a:rPr lang="en">
                <a:solidFill>
                  <a:schemeClr val="dk2"/>
                </a:solidFill>
                <a:latin typeface="Nunito Light"/>
                <a:ea typeface="Nunito Light"/>
                <a:cs typeface="Nunito Light"/>
                <a:sym typeface="Nunito Light"/>
              </a:rPr>
              <a:t>Drop NA &amp; null </a:t>
            </a:r>
            <a:endParaRPr>
              <a:solidFill>
                <a:schemeClr val="dk2"/>
              </a:solidFill>
              <a:latin typeface="Nunito Light"/>
              <a:ea typeface="Nunito Light"/>
              <a:cs typeface="Nunito Light"/>
              <a:sym typeface="Nunito Light"/>
            </a:endParaRPr>
          </a:p>
          <a:p>
            <a:pPr indent="-317500" lvl="1" marL="914400" rtl="0" algn="l">
              <a:lnSpc>
                <a:spcPct val="115000"/>
              </a:lnSpc>
              <a:spcBef>
                <a:spcPts val="0"/>
              </a:spcBef>
              <a:spcAft>
                <a:spcPts val="0"/>
              </a:spcAft>
              <a:buClr>
                <a:schemeClr val="dk2"/>
              </a:buClr>
              <a:buSzPts val="1400"/>
              <a:buFont typeface="Nunito Light"/>
              <a:buChar char="○"/>
            </a:pPr>
            <a:r>
              <a:rPr lang="en">
                <a:solidFill>
                  <a:schemeClr val="dk2"/>
                </a:solidFill>
                <a:latin typeface="Nunito Light"/>
                <a:ea typeface="Nunito Light"/>
                <a:cs typeface="Nunito Light"/>
                <a:sym typeface="Nunito Light"/>
              </a:rPr>
              <a:t>Label encoding</a:t>
            </a:r>
            <a:endParaRPr>
              <a:solidFill>
                <a:schemeClr val="dk2"/>
              </a:solidFill>
              <a:latin typeface="Nunito Light"/>
              <a:ea typeface="Nunito Light"/>
              <a:cs typeface="Nunito Light"/>
              <a:sym typeface="Nunito Light"/>
            </a:endParaRPr>
          </a:p>
          <a:p>
            <a:pPr indent="-317500" lvl="1" marL="914400" rtl="0" algn="l">
              <a:lnSpc>
                <a:spcPct val="115000"/>
              </a:lnSpc>
              <a:spcBef>
                <a:spcPts val="0"/>
              </a:spcBef>
              <a:spcAft>
                <a:spcPts val="0"/>
              </a:spcAft>
              <a:buClr>
                <a:schemeClr val="dk2"/>
              </a:buClr>
              <a:buSzPts val="1400"/>
              <a:buFont typeface="Nunito Light"/>
              <a:buChar char="○"/>
            </a:pPr>
            <a:r>
              <a:rPr lang="en">
                <a:solidFill>
                  <a:schemeClr val="dk2"/>
                </a:solidFill>
                <a:latin typeface="Nunito Light"/>
                <a:ea typeface="Nunito Light"/>
                <a:cs typeface="Nunito Light"/>
                <a:sym typeface="Nunito Light"/>
              </a:rPr>
              <a:t>Convert object to float64 and int64</a:t>
            </a:r>
            <a:endParaRPr>
              <a:solidFill>
                <a:schemeClr val="dk2"/>
              </a:solidFill>
              <a:latin typeface="Nunito Light"/>
              <a:ea typeface="Nunito Light"/>
              <a:cs typeface="Nunito Light"/>
              <a:sym typeface="Nunito Light"/>
            </a:endParaRPr>
          </a:p>
          <a:p>
            <a:pPr indent="-317500" lvl="1" marL="914400" rtl="0" algn="l">
              <a:lnSpc>
                <a:spcPct val="115000"/>
              </a:lnSpc>
              <a:spcBef>
                <a:spcPts val="0"/>
              </a:spcBef>
              <a:spcAft>
                <a:spcPts val="0"/>
              </a:spcAft>
              <a:buClr>
                <a:schemeClr val="dk2"/>
              </a:buClr>
              <a:buSzPts val="1400"/>
              <a:buFont typeface="Nunito Light"/>
              <a:buChar char="○"/>
            </a:pPr>
            <a:r>
              <a:rPr lang="en">
                <a:solidFill>
                  <a:schemeClr val="dk2"/>
                </a:solidFill>
                <a:latin typeface="Nunito Light"/>
                <a:ea typeface="Nunito Light"/>
                <a:cs typeface="Nunito Light"/>
                <a:sym typeface="Nunito Light"/>
              </a:rPr>
              <a:t>Replace null with mean of column</a:t>
            </a:r>
            <a:endParaRPr>
              <a:solidFill>
                <a:schemeClr val="dk2"/>
              </a:solidFill>
              <a:latin typeface="Nunito Light"/>
              <a:ea typeface="Nunito Light"/>
              <a:cs typeface="Nunito Light"/>
              <a:sym typeface="Nunito Light"/>
            </a:endParaRPr>
          </a:p>
          <a:p>
            <a:pPr indent="-317500" lvl="0" marL="457200" rtl="0" algn="l">
              <a:lnSpc>
                <a:spcPct val="115000"/>
              </a:lnSpc>
              <a:spcBef>
                <a:spcPts val="0"/>
              </a:spcBef>
              <a:spcAft>
                <a:spcPts val="0"/>
              </a:spcAft>
              <a:buClr>
                <a:schemeClr val="dk2"/>
              </a:buClr>
              <a:buSzPts val="1400"/>
              <a:buFont typeface="Nunito Light"/>
              <a:buChar char="●"/>
            </a:pPr>
            <a:r>
              <a:rPr lang="en">
                <a:solidFill>
                  <a:schemeClr val="dk2"/>
                </a:solidFill>
                <a:latin typeface="Nunito Light"/>
                <a:ea typeface="Nunito Light"/>
                <a:cs typeface="Nunito Light"/>
                <a:sym typeface="Nunito Light"/>
              </a:rPr>
              <a:t>Tools:</a:t>
            </a:r>
            <a:endParaRPr>
              <a:solidFill>
                <a:schemeClr val="dk2"/>
              </a:solidFill>
              <a:latin typeface="Nunito Light"/>
              <a:ea typeface="Nunito Light"/>
              <a:cs typeface="Nunito Light"/>
              <a:sym typeface="Nunito Light"/>
            </a:endParaRPr>
          </a:p>
          <a:p>
            <a:pPr indent="-317500" lvl="1" marL="914400" rtl="0" algn="l">
              <a:lnSpc>
                <a:spcPct val="115000"/>
              </a:lnSpc>
              <a:spcBef>
                <a:spcPts val="0"/>
              </a:spcBef>
              <a:spcAft>
                <a:spcPts val="0"/>
              </a:spcAft>
              <a:buClr>
                <a:schemeClr val="dk2"/>
              </a:buClr>
              <a:buSzPts val="1400"/>
              <a:buFont typeface="Nunito Light"/>
              <a:buChar char="○"/>
            </a:pPr>
            <a:r>
              <a:rPr lang="en">
                <a:solidFill>
                  <a:schemeClr val="dk2"/>
                </a:solidFill>
                <a:latin typeface="Nunito Light"/>
                <a:ea typeface="Nunito Light"/>
                <a:cs typeface="Nunito Light"/>
                <a:sym typeface="Nunito Light"/>
              </a:rPr>
              <a:t>Python</a:t>
            </a:r>
            <a:endParaRPr>
              <a:solidFill>
                <a:schemeClr val="dk2"/>
              </a:solidFill>
              <a:latin typeface="Nunito Light"/>
              <a:ea typeface="Nunito Light"/>
              <a:cs typeface="Nunito Light"/>
              <a:sym typeface="Nunito Light"/>
            </a:endParaRPr>
          </a:p>
          <a:p>
            <a:pPr indent="-317500" lvl="2" marL="1371600" rtl="0" algn="l">
              <a:lnSpc>
                <a:spcPct val="115000"/>
              </a:lnSpc>
              <a:spcBef>
                <a:spcPts val="0"/>
              </a:spcBef>
              <a:spcAft>
                <a:spcPts val="0"/>
              </a:spcAft>
              <a:buClr>
                <a:schemeClr val="dk2"/>
              </a:buClr>
              <a:buSzPts val="1400"/>
              <a:buFont typeface="Nunito Light"/>
              <a:buChar char="■"/>
            </a:pPr>
            <a:r>
              <a:rPr lang="en">
                <a:solidFill>
                  <a:schemeClr val="dk2"/>
                </a:solidFill>
                <a:latin typeface="Nunito Light"/>
                <a:ea typeface="Nunito Light"/>
                <a:cs typeface="Nunito Light"/>
                <a:sym typeface="Nunito Light"/>
              </a:rPr>
              <a:t>pandas</a:t>
            </a:r>
            <a:endParaRPr>
              <a:solidFill>
                <a:schemeClr val="dk2"/>
              </a:solidFill>
              <a:latin typeface="Nunito Light"/>
              <a:ea typeface="Nunito Light"/>
              <a:cs typeface="Nunito Light"/>
              <a:sym typeface="Nuni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4"/>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Exploratory Data Analysis (EDA)</a:t>
            </a:r>
            <a:endParaRPr/>
          </a:p>
        </p:txBody>
      </p:sp>
      <p:sp>
        <p:nvSpPr>
          <p:cNvPr id="431" name="Google Shape;431;p44"/>
          <p:cNvSpPr txBox="1"/>
          <p:nvPr/>
        </p:nvSpPr>
        <p:spPr>
          <a:xfrm>
            <a:off x="443175" y="1380800"/>
            <a:ext cx="8568000" cy="3096900"/>
          </a:xfrm>
          <a:prstGeom prst="rect">
            <a:avLst/>
          </a:prstGeom>
          <a:noFill/>
          <a:ln>
            <a:noFill/>
          </a:ln>
        </p:spPr>
        <p:txBody>
          <a:bodyPr anchorCtr="0" anchor="t" bIns="91425" lIns="91425" spcFirstLastPara="1" rIns="91425" wrap="square" tIns="91425">
            <a:spAutoFit/>
          </a:bodyPr>
          <a:lstStyle/>
          <a:p>
            <a:pPr indent="-298450" lvl="0" marL="457200" rtl="0" algn="l">
              <a:lnSpc>
                <a:spcPct val="180000"/>
              </a:lnSpc>
              <a:spcBef>
                <a:spcPts val="0"/>
              </a:spcBef>
              <a:spcAft>
                <a:spcPts val="0"/>
              </a:spcAft>
              <a:buClr>
                <a:schemeClr val="lt2"/>
              </a:buClr>
              <a:buSzPts val="1100"/>
              <a:buFont typeface="Nunito Light"/>
              <a:buChar char="●"/>
            </a:pPr>
            <a:r>
              <a:rPr lang="en" sz="1100">
                <a:solidFill>
                  <a:schemeClr val="lt2"/>
                </a:solidFill>
                <a:latin typeface="Nunito Light"/>
                <a:ea typeface="Nunito Light"/>
                <a:cs typeface="Nunito Light"/>
                <a:sym typeface="Nunito Light"/>
              </a:rPr>
              <a:t>Exploratory Data Analysis is a technique to understand the data before fitting that into a model. Read the CSV file of data by using Pandas library and perform a few lines of code to visualize the columns and rows. </a:t>
            </a:r>
            <a:endParaRPr sz="1100">
              <a:solidFill>
                <a:schemeClr val="lt2"/>
              </a:solidFill>
              <a:latin typeface="Nunito Light"/>
              <a:ea typeface="Nunito Light"/>
              <a:cs typeface="Nunito Light"/>
              <a:sym typeface="Nunito Light"/>
            </a:endParaRPr>
          </a:p>
          <a:p>
            <a:pPr indent="-298450" lvl="0" marL="457200" rtl="0" algn="l">
              <a:lnSpc>
                <a:spcPct val="180000"/>
              </a:lnSpc>
              <a:spcBef>
                <a:spcPts val="0"/>
              </a:spcBef>
              <a:spcAft>
                <a:spcPts val="0"/>
              </a:spcAft>
              <a:buClr>
                <a:schemeClr val="lt2"/>
              </a:buClr>
              <a:buSzPts val="1100"/>
              <a:buFont typeface="Nunito Light"/>
              <a:buChar char="●"/>
            </a:pPr>
            <a:r>
              <a:rPr lang="en" sz="1100">
                <a:solidFill>
                  <a:schemeClr val="lt2"/>
                </a:solidFill>
                <a:latin typeface="Nunito Light"/>
                <a:ea typeface="Nunito Light"/>
                <a:cs typeface="Nunito Light"/>
                <a:sym typeface="Nunito Light"/>
              </a:rPr>
              <a:t>The count of number_of_ingredient gave the average number of ingredients used in chocolate. Visualization of the target variable (rating) is done by mean of that to get the average and the highest rating of that chocolate bar.</a:t>
            </a:r>
            <a:endParaRPr sz="1100">
              <a:solidFill>
                <a:schemeClr val="lt2"/>
              </a:solidFill>
              <a:latin typeface="Nunito Light"/>
              <a:ea typeface="Nunito Light"/>
              <a:cs typeface="Nunito Light"/>
              <a:sym typeface="Nunito Light"/>
            </a:endParaRPr>
          </a:p>
          <a:p>
            <a:pPr indent="-298450" lvl="0" marL="457200" rtl="0" algn="l">
              <a:lnSpc>
                <a:spcPct val="180000"/>
              </a:lnSpc>
              <a:spcBef>
                <a:spcPts val="0"/>
              </a:spcBef>
              <a:spcAft>
                <a:spcPts val="0"/>
              </a:spcAft>
              <a:buClr>
                <a:schemeClr val="lt2"/>
              </a:buClr>
              <a:buSzPts val="1100"/>
              <a:buFont typeface="Nunito Light"/>
              <a:buChar char="●"/>
            </a:pPr>
            <a:r>
              <a:rPr lang="en" sz="1100">
                <a:solidFill>
                  <a:schemeClr val="lt2"/>
                </a:solidFill>
                <a:latin typeface="Nunito Light"/>
                <a:ea typeface="Nunito Light"/>
                <a:cs typeface="Nunito Light"/>
                <a:sym typeface="Nunito Light"/>
              </a:rPr>
              <a:t>Describe method performs mathematical ideas for each and every column. That also helps in Outliers by looking at min and max of a particular column. </a:t>
            </a:r>
            <a:endParaRPr sz="1100">
              <a:solidFill>
                <a:schemeClr val="lt2"/>
              </a:solidFill>
              <a:latin typeface="Nunito Light"/>
              <a:ea typeface="Nunito Light"/>
              <a:cs typeface="Nunito Light"/>
              <a:sym typeface="Nunito Light"/>
            </a:endParaRPr>
          </a:p>
          <a:p>
            <a:pPr indent="-298450" lvl="0" marL="457200" rtl="0" algn="l">
              <a:lnSpc>
                <a:spcPct val="180000"/>
              </a:lnSpc>
              <a:spcBef>
                <a:spcPts val="0"/>
              </a:spcBef>
              <a:spcAft>
                <a:spcPts val="0"/>
              </a:spcAft>
              <a:buClr>
                <a:schemeClr val="lt2"/>
              </a:buClr>
              <a:buSzPts val="1100"/>
              <a:buFont typeface="Nunito Light"/>
              <a:buChar char="●"/>
            </a:pPr>
            <a:r>
              <a:rPr lang="en" sz="1100">
                <a:solidFill>
                  <a:schemeClr val="lt2"/>
                </a:solidFill>
                <a:latin typeface="Nunito Light"/>
                <a:ea typeface="Nunito Light"/>
                <a:cs typeface="Nunito Light"/>
                <a:sym typeface="Nunito Light"/>
              </a:rPr>
              <a:t>For better judgment, plotting all variables vs target variables(rating). It explains which variable is highly correlated with the target variable. </a:t>
            </a:r>
            <a:endParaRPr sz="1100">
              <a:solidFill>
                <a:schemeClr val="lt2"/>
              </a:solidFill>
              <a:latin typeface="Nunito Light"/>
              <a:ea typeface="Nunito Light"/>
              <a:cs typeface="Nunito Light"/>
              <a:sym typeface="Nunito Light"/>
            </a:endParaRPr>
          </a:p>
          <a:p>
            <a:pPr indent="-298450" lvl="0" marL="457200" rtl="0" algn="l">
              <a:lnSpc>
                <a:spcPct val="180000"/>
              </a:lnSpc>
              <a:spcBef>
                <a:spcPts val="0"/>
              </a:spcBef>
              <a:spcAft>
                <a:spcPts val="0"/>
              </a:spcAft>
              <a:buClr>
                <a:schemeClr val="lt2"/>
              </a:buClr>
              <a:buSzPts val="1100"/>
              <a:buFont typeface="Nunito Light"/>
              <a:buChar char="●"/>
            </a:pPr>
            <a:r>
              <a:rPr lang="en" sz="1100">
                <a:solidFill>
                  <a:schemeClr val="lt2"/>
                </a:solidFill>
                <a:latin typeface="Nunito Light"/>
                <a:ea typeface="Nunito Light"/>
                <a:cs typeface="Nunito Light"/>
                <a:sym typeface="Nunito Light"/>
              </a:rPr>
              <a:t>The graphical representation tool for correlation is Heat map that uses a system of color-coding to represent the different variables.</a:t>
            </a:r>
            <a:endParaRPr sz="1100">
              <a:solidFill>
                <a:schemeClr val="lt2"/>
              </a:solidFill>
              <a:latin typeface="Nunito Light"/>
              <a:ea typeface="Nunito Light"/>
              <a:cs typeface="Nunito Light"/>
              <a:sym typeface="Nuni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5"/>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EDA Visualization</a:t>
            </a:r>
            <a:endParaRPr/>
          </a:p>
        </p:txBody>
      </p:sp>
      <p:pic>
        <p:nvPicPr>
          <p:cNvPr id="437" name="Google Shape;437;p45"/>
          <p:cNvPicPr preferRelativeResize="0"/>
          <p:nvPr/>
        </p:nvPicPr>
        <p:blipFill>
          <a:blip r:embed="rId3">
            <a:alphaModFix/>
          </a:blip>
          <a:stretch>
            <a:fillRect/>
          </a:stretch>
        </p:blipFill>
        <p:spPr>
          <a:xfrm>
            <a:off x="6009979" y="1184650"/>
            <a:ext cx="2134918" cy="3726501"/>
          </a:xfrm>
          <a:prstGeom prst="rect">
            <a:avLst/>
          </a:prstGeom>
          <a:noFill/>
          <a:ln>
            <a:noFill/>
          </a:ln>
        </p:spPr>
      </p:pic>
      <p:pic>
        <p:nvPicPr>
          <p:cNvPr id="438" name="Google Shape;438;p45"/>
          <p:cNvPicPr preferRelativeResize="0"/>
          <p:nvPr/>
        </p:nvPicPr>
        <p:blipFill>
          <a:blip r:embed="rId4">
            <a:alphaModFix/>
          </a:blip>
          <a:stretch>
            <a:fillRect/>
          </a:stretch>
        </p:blipFill>
        <p:spPr>
          <a:xfrm>
            <a:off x="645425" y="1184650"/>
            <a:ext cx="5212155" cy="31328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6"/>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Prediction of Chocolate Rating</a:t>
            </a:r>
            <a:endParaRPr/>
          </a:p>
        </p:txBody>
      </p:sp>
      <p:sp>
        <p:nvSpPr>
          <p:cNvPr id="444" name="Google Shape;444;p46"/>
          <p:cNvSpPr txBox="1"/>
          <p:nvPr/>
        </p:nvSpPr>
        <p:spPr>
          <a:xfrm>
            <a:off x="1289225" y="1410100"/>
            <a:ext cx="70638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Font typeface="Playfair Display"/>
              <a:buChar char="●"/>
            </a:pPr>
            <a:r>
              <a:rPr lang="en">
                <a:solidFill>
                  <a:schemeClr val="dk2"/>
                </a:solidFill>
                <a:latin typeface="Nunito Light"/>
                <a:ea typeface="Nunito Light"/>
                <a:cs typeface="Nunito Light"/>
                <a:sym typeface="Nunito Light"/>
              </a:rPr>
              <a:t>Used Random Forest Regression model to train data using scikit-learn</a:t>
            </a:r>
            <a:endParaRPr>
              <a:solidFill>
                <a:schemeClr val="dk2"/>
              </a:solidFill>
              <a:latin typeface="Nunito Light"/>
              <a:ea typeface="Nunito Light"/>
              <a:cs typeface="Nunito Light"/>
              <a:sym typeface="Nunito Light"/>
            </a:endParaRPr>
          </a:p>
          <a:p>
            <a:pPr indent="-317500" lvl="0" marL="457200" rtl="0" algn="l">
              <a:lnSpc>
                <a:spcPct val="115000"/>
              </a:lnSpc>
              <a:spcBef>
                <a:spcPts val="0"/>
              </a:spcBef>
              <a:spcAft>
                <a:spcPts val="0"/>
              </a:spcAft>
              <a:buClr>
                <a:schemeClr val="dk2"/>
              </a:buClr>
              <a:buSzPts val="1400"/>
              <a:buFont typeface="Nunito Light"/>
              <a:buChar char="●"/>
            </a:pPr>
            <a:r>
              <a:rPr lang="en">
                <a:solidFill>
                  <a:schemeClr val="dk2"/>
                </a:solidFill>
                <a:latin typeface="Nunito Light"/>
                <a:ea typeface="Nunito Light"/>
                <a:cs typeface="Nunito Light"/>
                <a:sym typeface="Nunito Light"/>
              </a:rPr>
              <a:t>Obtained set of 400 predicted ratings</a:t>
            </a:r>
            <a:endParaRPr>
              <a:solidFill>
                <a:schemeClr val="dk2"/>
              </a:solidFill>
              <a:latin typeface="Nunito Light"/>
              <a:ea typeface="Nunito Light"/>
              <a:cs typeface="Nunito Light"/>
              <a:sym typeface="Nunito Light"/>
            </a:endParaRPr>
          </a:p>
          <a:p>
            <a:pPr indent="-317500" lvl="0" marL="457200" rtl="0" algn="l">
              <a:lnSpc>
                <a:spcPct val="115000"/>
              </a:lnSpc>
              <a:spcBef>
                <a:spcPts val="0"/>
              </a:spcBef>
              <a:spcAft>
                <a:spcPts val="0"/>
              </a:spcAft>
              <a:buClr>
                <a:schemeClr val="dk2"/>
              </a:buClr>
              <a:buSzPts val="1400"/>
              <a:buFont typeface="Playfair Display"/>
              <a:buChar char="●"/>
            </a:pPr>
            <a:r>
              <a:rPr lang="en">
                <a:solidFill>
                  <a:schemeClr val="dk2"/>
                </a:solidFill>
                <a:latin typeface="Nunito Light"/>
                <a:ea typeface="Nunito Light"/>
                <a:cs typeface="Nunito Light"/>
                <a:sym typeface="Nunito Light"/>
              </a:rPr>
              <a:t>Model accuracy 86.67%, MAE 0.41, RMSE - 0.51188 </a:t>
            </a:r>
            <a:endParaRPr>
              <a:solidFill>
                <a:schemeClr val="dk2"/>
              </a:solidFill>
              <a:latin typeface="Nunito Light"/>
              <a:ea typeface="Nunito Light"/>
              <a:cs typeface="Nunito Light"/>
              <a:sym typeface="Nunito Light"/>
            </a:endParaRPr>
          </a:p>
        </p:txBody>
      </p:sp>
      <p:pic>
        <p:nvPicPr>
          <p:cNvPr id="445" name="Google Shape;445;p46"/>
          <p:cNvPicPr preferRelativeResize="0"/>
          <p:nvPr/>
        </p:nvPicPr>
        <p:blipFill>
          <a:blip r:embed="rId3">
            <a:alphaModFix/>
          </a:blip>
          <a:stretch>
            <a:fillRect/>
          </a:stretch>
        </p:blipFill>
        <p:spPr>
          <a:xfrm>
            <a:off x="2154362" y="2834600"/>
            <a:ext cx="3290252" cy="2193501"/>
          </a:xfrm>
          <a:prstGeom prst="rect">
            <a:avLst/>
          </a:prstGeom>
          <a:noFill/>
          <a:ln>
            <a:noFill/>
          </a:ln>
        </p:spPr>
      </p:pic>
      <p:pic>
        <p:nvPicPr>
          <p:cNvPr id="446" name="Google Shape;446;p46"/>
          <p:cNvPicPr preferRelativeResize="0"/>
          <p:nvPr/>
        </p:nvPicPr>
        <p:blipFill>
          <a:blip r:embed="rId4">
            <a:alphaModFix/>
          </a:blip>
          <a:stretch>
            <a:fillRect/>
          </a:stretch>
        </p:blipFill>
        <p:spPr>
          <a:xfrm>
            <a:off x="641325" y="2406275"/>
            <a:ext cx="1302475" cy="1877300"/>
          </a:xfrm>
          <a:prstGeom prst="rect">
            <a:avLst/>
          </a:prstGeom>
          <a:noFill/>
          <a:ln>
            <a:noFill/>
          </a:ln>
        </p:spPr>
      </p:pic>
      <p:pic>
        <p:nvPicPr>
          <p:cNvPr id="447" name="Google Shape;447;p46"/>
          <p:cNvPicPr preferRelativeResize="0"/>
          <p:nvPr/>
        </p:nvPicPr>
        <p:blipFill>
          <a:blip r:embed="rId5">
            <a:alphaModFix/>
          </a:blip>
          <a:stretch>
            <a:fillRect/>
          </a:stretch>
        </p:blipFill>
        <p:spPr>
          <a:xfrm>
            <a:off x="5655175" y="2207825"/>
            <a:ext cx="2953125" cy="1968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7"/>
          <p:cNvSpPr txBox="1"/>
          <p:nvPr>
            <p:ph type="title"/>
          </p:nvPr>
        </p:nvSpPr>
        <p:spPr>
          <a:xfrm>
            <a:off x="713225" y="53950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Features &amp; Weight</a:t>
            </a:r>
            <a:endParaRPr/>
          </a:p>
        </p:txBody>
      </p:sp>
      <p:sp>
        <p:nvSpPr>
          <p:cNvPr id="453" name="Google Shape;453;p47"/>
          <p:cNvSpPr txBox="1"/>
          <p:nvPr/>
        </p:nvSpPr>
        <p:spPr>
          <a:xfrm>
            <a:off x="5943000" y="1112200"/>
            <a:ext cx="27531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Nunito Light"/>
                <a:ea typeface="Nunito Light"/>
                <a:cs typeface="Nunito Light"/>
                <a:sym typeface="Nunito Light"/>
              </a:rPr>
              <a:t>We used the .feature_importances_ function to extract the features the Random Forest Model understands to be important </a:t>
            </a:r>
            <a:endParaRPr>
              <a:solidFill>
                <a:schemeClr val="dk2"/>
              </a:solidFill>
              <a:latin typeface="Nunito Light"/>
              <a:ea typeface="Nunito Light"/>
              <a:cs typeface="Nunito Light"/>
              <a:sym typeface="Nunito Light"/>
            </a:endParaRPr>
          </a:p>
          <a:p>
            <a:pPr indent="0" lvl="0" marL="0" rtl="0" algn="l">
              <a:spcBef>
                <a:spcPts val="0"/>
              </a:spcBef>
              <a:spcAft>
                <a:spcPts val="0"/>
              </a:spcAft>
              <a:buNone/>
            </a:pPr>
            <a:r>
              <a:t/>
            </a:r>
            <a:endParaRPr>
              <a:solidFill>
                <a:schemeClr val="dk2"/>
              </a:solidFill>
              <a:latin typeface="Nunito Light"/>
              <a:ea typeface="Nunito Light"/>
              <a:cs typeface="Nunito Light"/>
              <a:sym typeface="Nunito Light"/>
            </a:endParaRPr>
          </a:p>
          <a:p>
            <a:pPr indent="0" lvl="0" marL="0" rtl="0" algn="l">
              <a:spcBef>
                <a:spcPts val="0"/>
              </a:spcBef>
              <a:spcAft>
                <a:spcPts val="0"/>
              </a:spcAft>
              <a:buNone/>
            </a:pPr>
            <a:r>
              <a:rPr lang="en">
                <a:solidFill>
                  <a:schemeClr val="dk2"/>
                </a:solidFill>
                <a:latin typeface="Nunito Light"/>
                <a:ea typeface="Nunito Light"/>
                <a:cs typeface="Nunito Light"/>
                <a:sym typeface="Nunito Light"/>
              </a:rPr>
              <a:t>The most important features according to the model were - 1) Cocoa_percent (19.45%), Country_of_bean_origin (16.071%), Company_location (11.36%), Number of Ingredients (5.24%)</a:t>
            </a:r>
            <a:endParaRPr>
              <a:solidFill>
                <a:schemeClr val="dk2"/>
              </a:solidFill>
              <a:latin typeface="Nunito Light"/>
              <a:ea typeface="Nunito Light"/>
              <a:cs typeface="Nunito Light"/>
              <a:sym typeface="Nunito Light"/>
            </a:endParaRPr>
          </a:p>
          <a:p>
            <a:pPr indent="0" lvl="0" marL="0" rtl="0" algn="l">
              <a:spcBef>
                <a:spcPts val="0"/>
              </a:spcBef>
              <a:spcAft>
                <a:spcPts val="0"/>
              </a:spcAft>
              <a:buNone/>
            </a:pPr>
            <a:r>
              <a:t/>
            </a:r>
            <a:endParaRPr>
              <a:latin typeface="Nunito"/>
              <a:ea typeface="Nunito"/>
              <a:cs typeface="Nunito"/>
              <a:sym typeface="Nunito"/>
            </a:endParaRPr>
          </a:p>
        </p:txBody>
      </p:sp>
      <p:pic>
        <p:nvPicPr>
          <p:cNvPr id="454" name="Google Shape;454;p47"/>
          <p:cNvPicPr preferRelativeResize="0"/>
          <p:nvPr/>
        </p:nvPicPr>
        <p:blipFill>
          <a:blip r:embed="rId3">
            <a:alphaModFix/>
          </a:blip>
          <a:stretch>
            <a:fillRect/>
          </a:stretch>
        </p:blipFill>
        <p:spPr>
          <a:xfrm>
            <a:off x="3423088" y="1193550"/>
            <a:ext cx="1912772" cy="3726500"/>
          </a:xfrm>
          <a:prstGeom prst="rect">
            <a:avLst/>
          </a:prstGeom>
          <a:noFill/>
          <a:ln>
            <a:noFill/>
          </a:ln>
        </p:spPr>
      </p:pic>
      <p:pic>
        <p:nvPicPr>
          <p:cNvPr id="455" name="Google Shape;455;p47"/>
          <p:cNvPicPr preferRelativeResize="0"/>
          <p:nvPr/>
        </p:nvPicPr>
        <p:blipFill>
          <a:blip r:embed="rId4">
            <a:alphaModFix/>
          </a:blip>
          <a:stretch>
            <a:fillRect/>
          </a:stretch>
        </p:blipFill>
        <p:spPr>
          <a:xfrm>
            <a:off x="0" y="1193550"/>
            <a:ext cx="3423100" cy="964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orld Chocolate Day by Slidesgo">
  <a:themeElements>
    <a:clrScheme name="Simple Light">
      <a:dk1>
        <a:srgbClr val="FFFFFF"/>
      </a:dk1>
      <a:lt1>
        <a:srgbClr val="E8B795"/>
      </a:lt1>
      <a:dk2>
        <a:srgbClr val="C6633C"/>
      </a:dk2>
      <a:lt2>
        <a:srgbClr val="892F18"/>
      </a:lt2>
      <a:accent1>
        <a:srgbClr val="202020"/>
      </a:accent1>
      <a:accent2>
        <a:srgbClr val="FFFFFF"/>
      </a:accent2>
      <a:accent3>
        <a:srgbClr val="FFFFFF"/>
      </a:accent3>
      <a:accent4>
        <a:srgbClr val="FFFFFF"/>
      </a:accent4>
      <a:accent5>
        <a:srgbClr val="FFFFFF"/>
      </a:accent5>
      <a:accent6>
        <a:srgbClr val="FFFFFF"/>
      </a:accent6>
      <a:hlink>
        <a:srgbClr val="C6633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